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817" r:id="rId2"/>
    <p:sldMasterId id="2147483658" r:id="rId3"/>
    <p:sldMasterId id="2147483659" r:id="rId4"/>
    <p:sldMasterId id="2147483660" r:id="rId5"/>
    <p:sldMasterId id="2147483669" r:id="rId6"/>
    <p:sldMasterId id="2147483661" r:id="rId7"/>
    <p:sldMasterId id="2147483662" r:id="rId8"/>
    <p:sldMasterId id="2147483663" r:id="rId9"/>
    <p:sldMasterId id="2147483655" r:id="rId10"/>
    <p:sldMasterId id="2147483666" r:id="rId11"/>
    <p:sldMasterId id="2147483667" r:id="rId12"/>
    <p:sldMasterId id="2147483668" r:id="rId13"/>
    <p:sldMasterId id="2147483670" r:id="rId14"/>
  </p:sldMasterIdLst>
  <p:notesMasterIdLst>
    <p:notesMasterId r:id="rId27"/>
  </p:notesMasterIdLst>
  <p:handoutMasterIdLst>
    <p:handoutMasterId r:id="rId28"/>
  </p:handoutMasterIdLst>
  <p:sldIdLst>
    <p:sldId id="1550" r:id="rId15"/>
    <p:sldId id="1549" r:id="rId16"/>
    <p:sldId id="1546" r:id="rId17"/>
    <p:sldId id="1544" r:id="rId18"/>
    <p:sldId id="1547" r:id="rId19"/>
    <p:sldId id="1548" r:id="rId20"/>
    <p:sldId id="1535" r:id="rId21"/>
    <p:sldId id="1536" r:id="rId22"/>
    <p:sldId id="1537" r:id="rId23"/>
    <p:sldId id="1540" r:id="rId24"/>
    <p:sldId id="1541" r:id="rId25"/>
    <p:sldId id="1533" r:id="rId26"/>
  </p:sldIdLst>
  <p:sldSz cx="9906000" cy="6858000" type="A4"/>
  <p:notesSz cx="9929813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bg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66"/>
    <a:srgbClr val="000099"/>
    <a:srgbClr val="0000CC"/>
    <a:srgbClr val="0033CC"/>
    <a:srgbClr val="0066CC"/>
    <a:srgbClr val="66CCFF"/>
    <a:srgbClr val="800080"/>
    <a:srgbClr val="E7F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86997" autoAdjust="0"/>
  </p:normalViewPr>
  <p:slideViewPr>
    <p:cSldViewPr snapToGrid="0" showGuides="1">
      <p:cViewPr varScale="1">
        <p:scale>
          <a:sx n="116" d="100"/>
          <a:sy n="116" d="100"/>
        </p:scale>
        <p:origin x="1194" y="108"/>
      </p:cViewPr>
      <p:guideLst>
        <p:guide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66" d="100"/>
          <a:sy n="66" d="100"/>
        </p:scale>
        <p:origin x="-1656" y="-1086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32" tIns="44968" rIns="89932" bIns="44968" numCol="1" anchor="t" anchorCtr="0" compatLnSpc="1">
            <a:prstTxWarp prst="textNoShape">
              <a:avLst/>
            </a:prstTxWarp>
          </a:bodyPr>
          <a:lstStyle>
            <a:lvl1pPr algn="l" defTabSz="897173" eaLnBrk="1" hangingPunct="1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32" tIns="44968" rIns="89932" bIns="44968" numCol="1" anchor="t" anchorCtr="0" compatLnSpc="1">
            <a:prstTxWarp prst="textNoShape">
              <a:avLst/>
            </a:prstTxWarp>
          </a:bodyPr>
          <a:lstStyle>
            <a:lvl1pPr algn="r" defTabSz="897173" eaLnBrk="1" hangingPunct="1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32" tIns="44968" rIns="89932" bIns="44968" numCol="1" anchor="b" anchorCtr="0" compatLnSpc="1">
            <a:prstTxWarp prst="textNoShape">
              <a:avLst/>
            </a:prstTxWarp>
          </a:bodyPr>
          <a:lstStyle>
            <a:lvl1pPr algn="l" defTabSz="897173" eaLnBrk="1" hangingPunct="1">
              <a:defRPr sz="11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932" tIns="44968" rIns="89932" bIns="44968" numCol="1" anchor="b" anchorCtr="0" compatLnSpc="1">
            <a:prstTxWarp prst="textNoShape">
              <a:avLst/>
            </a:prstTxWarp>
          </a:bodyPr>
          <a:lstStyle>
            <a:lvl1pPr algn="r" defTabSz="892175" eaLnBrk="1" hangingPunct="1"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38CCF0F-0083-4C9B-A6F5-A99BF140EA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50027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0" tIns="47428" rIns="94850" bIns="47428" numCol="1" anchor="t" anchorCtr="0" compatLnSpc="1">
            <a:prstTxWarp prst="textNoShape">
              <a:avLst/>
            </a:prstTxWarp>
          </a:bodyPr>
          <a:lstStyle>
            <a:lvl1pPr algn="l" defTabSz="94754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0" tIns="47428" rIns="94850" bIns="47428" numCol="1" anchor="t" anchorCtr="0" compatLnSpc="1">
            <a:prstTxWarp prst="textNoShape">
              <a:avLst/>
            </a:prstTxWarp>
          </a:bodyPr>
          <a:lstStyle>
            <a:lvl1pPr algn="r" defTabSz="94754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508000"/>
            <a:ext cx="3681413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363" y="3227388"/>
            <a:ext cx="7939087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0" tIns="47428" rIns="94850" bIns="474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0" tIns="47428" rIns="94850" bIns="47428" numCol="1" anchor="b" anchorCtr="0" compatLnSpc="1">
            <a:prstTxWarp prst="textNoShape">
              <a:avLst/>
            </a:prstTxWarp>
          </a:bodyPr>
          <a:lstStyle>
            <a:lvl1pPr algn="l" defTabSz="947541" eaLnBrk="1" hangingPunct="1">
              <a:defRPr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0" tIns="47428" rIns="94850" bIns="47428" numCol="1" anchor="b" anchorCtr="0" compatLnSpc="1">
            <a:prstTxWarp prst="textNoShape">
              <a:avLst/>
            </a:prstTxWarp>
          </a:bodyPr>
          <a:lstStyle>
            <a:lvl1pPr algn="r" defTabSz="944563" eaLnBrk="1" hangingPunct="1"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6A7EB1-66F5-4885-9E84-A836CEF07E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42900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C307A-EFAA-4815-B360-921BBCB8077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214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192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5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46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353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59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3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A7EB1-66F5-4885-9E84-A836CEF07E95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3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D154C-CB36-4B66-80FC-B58C3411F2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6581679"/>
      </p:ext>
    </p:extLst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7A89F-312A-44A8-ADF1-92BDED2A72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3376695"/>
      </p:ext>
    </p:extLst>
  </p:cSld>
  <p:clrMapOvr>
    <a:masterClrMapping/>
  </p:clrMapOvr>
  <p:transition spd="slow">
    <p:strips dir="rd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61022-D604-4BF6-88B1-FA6A5CD0D9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1279944"/>
      </p:ext>
    </p:extLst>
  </p:cSld>
  <p:clrMapOvr>
    <a:masterClrMapping/>
  </p:clrMapOvr>
  <p:transition spd="slow">
    <p:strips dir="r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51F18-B349-493A-AD28-9F305E9084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9370902"/>
      </p:ext>
    </p:extLst>
  </p:cSld>
  <p:clrMapOvr>
    <a:masterClrMapping/>
  </p:clrMapOvr>
  <p:transition spd="slow">
    <p:strips dir="r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2C6AE-9048-4DEC-B319-BDCCE11F46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0555886"/>
      </p:ext>
    </p:extLst>
  </p:cSld>
  <p:clrMapOvr>
    <a:masterClrMapping/>
  </p:clrMapOvr>
  <p:transition spd="slow">
    <p:strips dir="r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1699F-0780-4FC6-81D1-5D6ED564C3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9962090"/>
      </p:ext>
    </p:extLst>
  </p:cSld>
  <p:clrMapOvr>
    <a:masterClrMapping/>
  </p:clrMapOvr>
  <p:transition spd="slow">
    <p:strips dir="rd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5D976-16F4-42AA-913C-D9166A5B2C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8594285"/>
      </p:ext>
    </p:extLst>
  </p:cSld>
  <p:clrMapOvr>
    <a:masterClrMapping/>
  </p:clrMapOvr>
  <p:transition spd="slow">
    <p:strips dir="r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BF489-C867-4C93-A294-3F6D27C989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630735"/>
      </p:ext>
    </p:extLst>
  </p:cSld>
  <p:clrMapOvr>
    <a:masterClrMapping/>
  </p:clrMapOvr>
  <p:transition spd="slow">
    <p:strips dir="r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07FA5-6A06-416F-A07E-8C4CC7BC24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85987738"/>
      </p:ext>
    </p:extLst>
  </p:cSld>
  <p:clrMapOvr>
    <a:masterClrMapping/>
  </p:clrMapOvr>
  <p:transition spd="slow">
    <p:strips dir="r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3EBEA-498C-428C-88D2-A31CD6B7D4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2014646"/>
      </p:ext>
    </p:extLst>
  </p:cSld>
  <p:clrMapOvr>
    <a:masterClrMapping/>
  </p:clrMapOvr>
  <p:transition spd="slow">
    <p:strips dir="r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069DD-A5D3-40CC-A617-72473B6681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8663878"/>
      </p:ext>
    </p:extLst>
  </p:cSld>
  <p:clrMapOvr>
    <a:masterClrMapping/>
  </p:clrMapOvr>
  <p:transition spd="slow">
    <p:strips dir="r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202CC-B759-4457-93B7-F637F340C5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4306789"/>
      </p:ext>
    </p:extLst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4DCB8-0B85-4051-BD45-B596AAACA5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3420730"/>
      </p:ext>
    </p:extLst>
  </p:cSld>
  <p:clrMapOvr>
    <a:masterClrMapping/>
  </p:clrMapOvr>
  <p:transition spd="slow">
    <p:strips dir="rd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58CCF-D206-406B-AEE5-0342A6DBE6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865909"/>
      </p:ext>
    </p:extLst>
  </p:cSld>
  <p:clrMapOvr>
    <a:masterClrMapping/>
  </p:clrMapOvr>
  <p:transition spd="slow">
    <p:strips dir="r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33980-542C-4FE3-8BC2-3356145318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6541277"/>
      </p:ext>
    </p:extLst>
  </p:cSld>
  <p:clrMapOvr>
    <a:masterClrMapping/>
  </p:clrMapOvr>
  <p:transition spd="slow">
    <p:strips dir="rd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3550" y="1600200"/>
            <a:ext cx="2117725" cy="4525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2039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7A328-72F1-41E9-B5D2-205C3F2ED9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24635"/>
      </p:ext>
    </p:extLst>
  </p:cSld>
  <p:clrMapOvr>
    <a:masterClrMapping/>
  </p:clrMapOvr>
  <p:transition spd="slow">
    <p:strips dir="rd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FF23C-4FB6-4193-8ACE-ABB4EE6D09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0694900"/>
      </p:ext>
    </p:extLst>
  </p:cSld>
  <p:clrMapOvr>
    <a:masterClrMapping/>
  </p:clrMapOvr>
  <p:transition spd="slow">
    <p:strips dir="rd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1D1F8-BCC5-4632-A682-0434270653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5313590"/>
      </p:ext>
    </p:extLst>
  </p:cSld>
  <p:clrMapOvr>
    <a:masterClrMapping/>
  </p:clrMapOvr>
  <p:transition spd="slow">
    <p:strips dir="rd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966A8-883C-4593-9E24-70C4363BC7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1825481"/>
      </p:ext>
    </p:extLst>
  </p:cSld>
  <p:clrMapOvr>
    <a:masterClrMapping/>
  </p:clrMapOvr>
  <p:transition spd="slow">
    <p:strips dir="rd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83B23-9FCD-452C-936D-AD6B4391A5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2566936"/>
      </p:ext>
    </p:extLst>
  </p:cSld>
  <p:clrMapOvr>
    <a:masterClrMapping/>
  </p:clrMapOvr>
  <p:transition spd="slow">
    <p:strips dir="rd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1D9BB-F023-4A4F-9915-8B6365C08F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8153740"/>
      </p:ext>
    </p:extLst>
  </p:cSld>
  <p:clrMapOvr>
    <a:masterClrMapping/>
  </p:clrMapOvr>
  <p:transition spd="slow">
    <p:strips dir="rd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FC3E3-5A2A-4FDF-A100-1E6503F557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4626695"/>
      </p:ext>
    </p:extLst>
  </p:cSld>
  <p:clrMapOvr>
    <a:masterClrMapping/>
  </p:clrMapOvr>
  <p:transition spd="slow">
    <p:strips dir="r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F5CC6-C451-4EC7-B25D-863011670A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3771422"/>
      </p:ext>
    </p:extLst>
  </p:cSld>
  <p:clrMapOvr>
    <a:masterClrMapping/>
  </p:clrMapOvr>
  <p:transition spd="slow"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0" y="1079500"/>
            <a:ext cx="9144000" cy="15287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26656-A58F-47F8-B79A-884E190E7B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5985326"/>
      </p:ext>
    </p:extLst>
  </p:cSld>
  <p:clrMapOvr>
    <a:masterClrMapping/>
  </p:clrMapOvr>
  <p:transition spd="slow">
    <p:strips dir="rd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7ECFC-B593-4053-A9DC-3A952A4ED6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2306052"/>
      </p:ext>
    </p:extLst>
  </p:cSld>
  <p:clrMapOvr>
    <a:masterClrMapping/>
  </p:clrMapOvr>
  <p:transition spd="slow">
    <p:strips dir="r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61C52-F68B-4123-B0B0-4BEA446DC5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3044426"/>
      </p:ext>
    </p:extLst>
  </p:cSld>
  <p:clrMapOvr>
    <a:masterClrMapping/>
  </p:clrMapOvr>
  <p:transition spd="slow">
    <p:strips dir="r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FF0D0-7D7E-4BE3-8C45-A327D24E08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4265587"/>
      </p:ext>
    </p:extLst>
  </p:cSld>
  <p:clrMapOvr>
    <a:masterClrMapping/>
  </p:clrMapOvr>
  <p:transition spd="slow">
    <p:strips dir="r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891F6-C60A-4900-AF30-45EA6CE8F3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0731038"/>
      </p:ext>
    </p:extLst>
  </p:cSld>
  <p:clrMapOvr>
    <a:masterClrMapping/>
  </p:clrMapOvr>
  <p:transition spd="slow">
    <p:strips dir="r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8A95B-8E08-45AB-9DF6-7AE253A4C3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6655017"/>
      </p:ext>
    </p:extLst>
  </p:cSld>
  <p:clrMapOvr>
    <a:masterClrMapping/>
  </p:clrMapOvr>
  <p:transition spd="slow">
    <p:strips dir="r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2A969-5ECC-4CF7-8B3C-00078DE74C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6338094"/>
      </p:ext>
    </p:extLst>
  </p:cSld>
  <p:clrMapOvr>
    <a:masterClrMapping/>
  </p:clrMapOvr>
  <p:transition spd="slow">
    <p:strips dir="r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132B3-A760-4545-9C54-A762EA112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8073002"/>
      </p:ext>
    </p:extLst>
  </p:cSld>
  <p:clrMapOvr>
    <a:masterClrMapping/>
  </p:clrMapOvr>
  <p:transition spd="slow">
    <p:strips dir="r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CD6B1-CAE6-4E15-AD24-B9991A3E48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6334901"/>
      </p:ext>
    </p:extLst>
  </p:cSld>
  <p:clrMapOvr>
    <a:masterClrMapping/>
  </p:clrMapOvr>
  <p:transition spd="slow">
    <p:strips dir="r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11453-D177-40DC-B582-9F0010F3A4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5079838"/>
      </p:ext>
    </p:extLst>
  </p:cSld>
  <p:clrMapOvr>
    <a:masterClrMapping/>
  </p:clrMapOvr>
  <p:transition spd="slow">
    <p:strips dir="r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2B9-3B90-4F38-B966-5F50CF147B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2721699"/>
      </p:ext>
    </p:extLst>
  </p:cSld>
  <p:clrMapOvr>
    <a:masterClrMapping/>
  </p:clrMapOvr>
  <p:transition spd="slow"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-17585"/>
            <a:ext cx="6985000" cy="102723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CB2DD0C7-AE1B-4AEB-A600-92E7838406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67854342"/>
      </p:ext>
    </p:extLst>
  </p:cSld>
  <p:clrMapOvr>
    <a:masterClrMapping/>
  </p:clrMapOvr>
  <p:transition spd="slow">
    <p:strips dir="rd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E307A-E454-42FB-954F-AB61E277D9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1712382"/>
      </p:ext>
    </p:extLst>
  </p:cSld>
  <p:clrMapOvr>
    <a:masterClrMapping/>
  </p:clrMapOvr>
  <p:transition spd="slow">
    <p:strips dir="rd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1DBB-7047-4B44-A3E2-5EF7759788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3590410"/>
      </p:ext>
    </p:extLst>
  </p:cSld>
  <p:clrMapOvr>
    <a:masterClrMapping/>
  </p:clrMapOvr>
  <p:transition spd="slow">
    <p:strips dir="r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7C53E-A3E4-414C-A6D1-76CE9E02CF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5159356"/>
      </p:ext>
    </p:extLst>
  </p:cSld>
  <p:clrMapOvr>
    <a:masterClrMapping/>
  </p:clrMapOvr>
  <p:transition spd="slow">
    <p:strips dir="rd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443D6-0646-48B9-AB0B-83C241B3DA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2157549"/>
      </p:ext>
    </p:extLst>
  </p:cSld>
  <p:clrMapOvr>
    <a:masterClrMapping/>
  </p:clrMapOvr>
  <p:transition spd="slow">
    <p:strips dir="rd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98DA-2EFC-4C8C-B94A-EABB4A1F5E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198783"/>
      </p:ext>
    </p:extLst>
  </p:cSld>
  <p:clrMapOvr>
    <a:masterClrMapping/>
  </p:clrMapOvr>
  <p:transition spd="slow">
    <p:strips dir="rd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81FF0-8264-47CA-9489-FC652903B3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495883"/>
      </p:ext>
    </p:extLst>
  </p:cSld>
  <p:clrMapOvr>
    <a:masterClrMapping/>
  </p:clrMapOvr>
  <p:transition spd="slow">
    <p:strips dir="rd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0661F-DD79-4FB2-BE82-13FFB02D22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5783944"/>
      </p:ext>
    </p:extLst>
  </p:cSld>
  <p:clrMapOvr>
    <a:masterClrMapping/>
  </p:clrMapOvr>
  <p:transition spd="slow">
    <p:strips dir="rd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A46F3-6D4D-4C06-B032-D1CFEA0915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764436"/>
      </p:ext>
    </p:extLst>
  </p:cSld>
  <p:clrMapOvr>
    <a:masterClrMapping/>
  </p:clrMapOvr>
  <p:transition spd="slow">
    <p:strips dir="rd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FDC0B-B7D4-416E-82EA-814949CBD8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4306649"/>
      </p:ext>
    </p:extLst>
  </p:cSld>
  <p:clrMapOvr>
    <a:masterClrMapping/>
  </p:clrMapOvr>
  <p:transition spd="slow">
    <p:strips dir="rd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E5D21-57A0-4408-9F1D-35EC90254A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8269426"/>
      </p:ext>
    </p:extLst>
  </p:cSld>
  <p:clrMapOvr>
    <a:masterClrMapping/>
  </p:clrMapOvr>
  <p:transition spd="slow"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849F1-8AB3-4F34-A4B6-9A4BBB1F0E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337474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F2AFC-0457-43BC-9DF4-B4FCF3D5EE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9008090"/>
      </p:ext>
    </p:extLst>
  </p:cSld>
  <p:clrMapOvr>
    <a:masterClrMapping/>
  </p:clrMapOvr>
  <p:transition spd="slow">
    <p:strips dir="rd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AC519-D64F-486E-A80B-0C1E66E09A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2371301"/>
      </p:ext>
    </p:extLst>
  </p:cSld>
  <p:clrMapOvr>
    <a:masterClrMapping/>
  </p:clrMapOvr>
  <p:transition spd="slow">
    <p:strips dir="rd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504F8-097A-47C4-B2D6-BD170F61E4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527751"/>
      </p:ext>
    </p:extLst>
  </p:cSld>
  <p:clrMapOvr>
    <a:masterClrMapping/>
  </p:clrMapOvr>
  <p:transition spd="slow">
    <p:strips dir="rd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DF5E3-1470-43E6-8B59-BB6A0C30E4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5602863"/>
      </p:ext>
    </p:extLst>
  </p:cSld>
  <p:clrMapOvr>
    <a:masterClrMapping/>
  </p:clrMapOvr>
  <p:transition spd="slow">
    <p:strips dir="rd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AEA99-F8EF-43EE-BEC4-36ED7F3FC8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840697"/>
      </p:ext>
    </p:extLst>
  </p:cSld>
  <p:clrMapOvr>
    <a:masterClrMapping/>
  </p:clrMapOvr>
  <p:transition spd="slow">
    <p:strips dir="rd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0"/>
            <a:ext cx="21717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F49BF4-6968-4AF6-8E9C-337F0FC3DE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8904537"/>
      </p:ext>
    </p:extLst>
  </p:cSld>
  <p:clrMapOvr>
    <a:masterClrMapping/>
  </p:clrMapOvr>
  <p:transition spd="slow">
    <p:strips dir="rd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A26D3-563E-4183-BE36-43186FEC0F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3689039"/>
      </p:ext>
    </p:extLst>
  </p:cSld>
  <p:clrMapOvr>
    <a:masterClrMapping/>
  </p:clrMapOvr>
  <p:transition spd="slow">
    <p:strips dir="rd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7A4BF-1F1D-4002-A83F-FDAF77EABB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783481"/>
      </p:ext>
    </p:extLst>
  </p:cSld>
  <p:clrMapOvr>
    <a:masterClrMapping/>
  </p:clrMapOvr>
  <p:transition spd="slow">
    <p:strips dir="rd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8A78A-3112-4C91-BC76-9F2D2E0D16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227788"/>
      </p:ext>
    </p:extLst>
  </p:cSld>
  <p:clrMapOvr>
    <a:masterClrMapping/>
  </p:clrMapOvr>
  <p:transition spd="slow">
    <p:strips dir="rd"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D713C5-BC36-4397-AC9A-E05190A6A2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5132822"/>
      </p:ext>
    </p:extLst>
  </p:cSld>
  <p:clrMapOvr>
    <a:masterClrMapping/>
  </p:clrMapOvr>
  <p:transition spd="slow"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AFE3D-F5B3-4A58-ABB2-CD2EEB8E60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516289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704B9-7FC9-4933-B0AD-63928E3E00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5081827"/>
      </p:ext>
    </p:extLst>
  </p:cSld>
  <p:clrMapOvr>
    <a:masterClrMapping/>
  </p:clrMapOvr>
  <p:transition spd="slow">
    <p:strips dir="rd"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F968A-26A9-4535-AA7F-9B1AE4001E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8127497"/>
      </p:ext>
    </p:extLst>
  </p:cSld>
  <p:clrMapOvr>
    <a:masterClrMapping/>
  </p:clrMapOvr>
  <p:transition spd="slow">
    <p:strips dir="rd"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5039C-F7EF-4B90-897A-4814D64D4F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7047435"/>
      </p:ext>
    </p:extLst>
  </p:cSld>
  <p:clrMapOvr>
    <a:masterClrMapping/>
  </p:clrMapOvr>
  <p:transition spd="slow">
    <p:strips dir="rd"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D3497-9720-4C8E-ACC7-A7790FF4EF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5090027"/>
      </p:ext>
    </p:extLst>
  </p:cSld>
  <p:clrMapOvr>
    <a:masterClrMapping/>
  </p:clrMapOvr>
  <p:transition spd="slow">
    <p:strips dir="rd"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A491B-9B2C-4D7F-9706-633F5E0456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724473"/>
      </p:ext>
    </p:extLst>
  </p:cSld>
  <p:clrMapOvr>
    <a:masterClrMapping/>
  </p:clrMapOvr>
  <p:transition spd="slow">
    <p:strips dir="rd"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043B2-A755-41F5-815B-C03C67602F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4576870"/>
      </p:ext>
    </p:extLst>
  </p:cSld>
  <p:clrMapOvr>
    <a:masterClrMapping/>
  </p:clrMapOvr>
  <p:transition spd="slow">
    <p:strips dir="rd"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C302A-28B0-4895-99F6-16EB8DB1412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6627059"/>
      </p:ext>
    </p:extLst>
  </p:cSld>
  <p:clrMapOvr>
    <a:masterClrMapping/>
  </p:clrMapOvr>
  <p:transition spd="slow"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F32DE-2066-4696-AB30-10D097F336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4050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D5EA7-2162-46FF-8BE4-9592416EEE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89470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14CEA-E06F-4C4A-B181-5C21D15CF4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535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5854C-A113-4631-AC7B-D436D51B08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807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FF927-2BE9-44D2-8487-E3150B894B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3192657"/>
      </p:ext>
    </p:extLst>
  </p:cSld>
  <p:clrMapOvr>
    <a:masterClrMapping/>
  </p:clrMapOvr>
  <p:transition spd="slow">
    <p:strips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B0E84-DCA7-4211-9A7E-7E4C6277BD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33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8B0A6-DF67-4AED-9090-855D9EFF4D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27583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665B9-0753-4B5A-BA04-6E442894CE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50311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20E98-1F11-428C-9443-4E9029A206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2379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53717-3E59-4EA8-979B-427CC140EC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2675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A1B5B-AE86-4D3E-805A-3BFA984D11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0586619"/>
      </p:ext>
    </p:extLst>
  </p:cSld>
  <p:clrMapOvr>
    <a:masterClrMapping/>
  </p:clrMapOvr>
  <p:transition spd="slow">
    <p:strips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F425C-0EF6-402E-907F-809C18C993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0217818"/>
      </p:ext>
    </p:extLst>
  </p:cSld>
  <p:clrMapOvr>
    <a:masterClrMapping/>
  </p:clrMapOvr>
  <p:transition spd="slow">
    <p:strips dir="r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D0D7D-1520-43AA-B923-E8F9C3711E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7330161"/>
      </p:ext>
    </p:extLst>
  </p:cSld>
  <p:clrMapOvr>
    <a:masterClrMapping/>
  </p:clrMapOvr>
  <p:transition spd="slow">
    <p:strips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D2571-0E47-4ADC-8956-09474DE05C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2127944"/>
      </p:ext>
    </p:extLst>
  </p:cSld>
  <p:clrMapOvr>
    <a:masterClrMapping/>
  </p:clrMapOvr>
  <p:transition spd="slow">
    <p:strips dir="r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6951A-6D0F-4ED4-8A61-6B2A983437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288951"/>
      </p:ext>
    </p:extLst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F2EAD-B355-4C26-973F-92D61049FF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7851618"/>
      </p:ext>
    </p:extLst>
  </p:cSld>
  <p:clrMapOvr>
    <a:masterClrMapping/>
  </p:clrMapOvr>
  <p:transition spd="slow">
    <p:strips dir="r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70F8B-12A0-40CE-B707-7C8C4DC9E6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5709150"/>
      </p:ext>
    </p:extLst>
  </p:cSld>
  <p:clrMapOvr>
    <a:masterClrMapping/>
  </p:clrMapOvr>
  <p:transition spd="slow">
    <p:strips dir="r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C65CB-6E8D-4667-9D7C-76F00D5C65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3952657"/>
      </p:ext>
    </p:extLst>
  </p:cSld>
  <p:clrMapOvr>
    <a:masterClrMapping/>
  </p:clrMapOvr>
  <p:transition spd="slow">
    <p:strips dir="r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90960-BACB-4143-B9D0-2F654F0248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052610"/>
      </p:ext>
    </p:extLst>
  </p:cSld>
  <p:clrMapOvr>
    <a:masterClrMapping/>
  </p:clrMapOvr>
  <p:transition spd="slow">
    <p:strips dir="r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6B660-5749-43B3-8F1A-072D74D8B6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393355"/>
      </p:ext>
    </p:extLst>
  </p:cSld>
  <p:clrMapOvr>
    <a:masterClrMapping/>
  </p:clrMapOvr>
  <p:transition spd="slow">
    <p:strips dir="r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664B9-9EAC-41EE-A940-D71D076314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8102579"/>
      </p:ext>
    </p:extLst>
  </p:cSld>
  <p:clrMapOvr>
    <a:masterClrMapping/>
  </p:clrMapOvr>
  <p:transition spd="slow">
    <p:strips dir="r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96537-9D43-44CC-968F-23ABB6E378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3901507"/>
      </p:ext>
    </p:extLst>
  </p:cSld>
  <p:clrMapOvr>
    <a:masterClrMapping/>
  </p:clrMapOvr>
  <p:transition spd="slow">
    <p:strips dir="r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FFDA9-DA3D-4E2A-991B-57E27FB03F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382288"/>
      </p:ext>
    </p:extLst>
  </p:cSld>
  <p:clrMapOvr>
    <a:masterClrMapping/>
  </p:clrMapOvr>
  <p:transition spd="slow">
    <p:strips dir="r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A63A3-9E83-4BB8-A029-892B54D1DE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4562511"/>
      </p:ext>
    </p:extLst>
  </p:cSld>
  <p:clrMapOvr>
    <a:masterClrMapping/>
  </p:clrMapOvr>
  <p:transition spd="slow">
    <p:strips dir="r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0B56-502D-485D-8C67-DFE0EB5561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056838"/>
      </p:ext>
    </p:extLst>
  </p:cSld>
  <p:clrMapOvr>
    <a:masterClrMapping/>
  </p:clrMapOvr>
  <p:transition spd="slow">
    <p:strips dir="r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0D6C1-EFD1-43D0-8B6A-7E661CF311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5949298"/>
      </p:ext>
    </p:extLst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C44B9-816F-4D46-A118-06091B00F0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9966204"/>
      </p:ext>
    </p:extLst>
  </p:cSld>
  <p:clrMapOvr>
    <a:masterClrMapping/>
  </p:clrMapOvr>
  <p:transition spd="slow">
    <p:strips dir="r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7F12E-4872-4D10-A4E6-EBE25FC953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541729"/>
      </p:ext>
    </p:extLst>
  </p:cSld>
  <p:clrMapOvr>
    <a:masterClrMapping/>
  </p:clrMapOvr>
  <p:transition spd="slow">
    <p:strips dir="r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AC45A-C9A8-41A7-9F3D-5FB19E04F4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1987054"/>
      </p:ext>
    </p:extLst>
  </p:cSld>
  <p:clrMapOvr>
    <a:masterClrMapping/>
  </p:clrMapOvr>
  <p:transition spd="slow">
    <p:strips dir="r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F9407-1F49-41E4-880F-BE99753D30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2930038"/>
      </p:ext>
    </p:extLst>
  </p:cSld>
  <p:clrMapOvr>
    <a:masterClrMapping/>
  </p:clrMapOvr>
  <p:transition spd="slow">
    <p:strips dir="r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EE1C5-578D-47BD-9872-61D6930729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239090"/>
      </p:ext>
    </p:extLst>
  </p:cSld>
  <p:clrMapOvr>
    <a:masterClrMapping/>
  </p:clrMapOvr>
  <p:transition spd="slow">
    <p:strips dir="r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2091-A768-44DE-B3EC-35E812B14F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3705781"/>
      </p:ext>
    </p:extLst>
  </p:cSld>
  <p:clrMapOvr>
    <a:masterClrMapping/>
  </p:clrMapOvr>
  <p:transition spd="slow">
    <p:strips dir="r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73332-F72F-4895-B299-D25668BBBD7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3674884"/>
      </p:ext>
    </p:extLst>
  </p:cSld>
  <p:clrMapOvr>
    <a:masterClrMapping/>
  </p:clrMapOvr>
  <p:transition spd="slow">
    <p:strips dir="r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B7EDD-A336-4E90-85AB-A52517DDE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486908"/>
      </p:ext>
    </p:extLst>
  </p:cSld>
  <p:clrMapOvr>
    <a:masterClrMapping/>
  </p:clrMapOvr>
  <p:transition spd="slow">
    <p:strips dir="r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7A6B5-C6BE-4497-AEEC-9A55211D2F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7314454"/>
      </p:ext>
    </p:extLst>
  </p:cSld>
  <p:clrMapOvr>
    <a:masterClrMapping/>
  </p:clrMapOvr>
  <p:transition spd="slow">
    <p:strips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9A652-654B-4526-95D9-439F5C3E2D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6696861"/>
      </p:ext>
    </p:extLst>
  </p:cSld>
  <p:clrMapOvr>
    <a:masterClrMapping/>
  </p:clrMapOvr>
  <p:transition spd="slow">
    <p:strips dir="r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EAA6C-1A8B-4A8B-854C-53F26E91BB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8538120"/>
      </p:ext>
    </p:extLst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3FFDA-2C5F-4DE4-9738-F0C6E0613E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232983"/>
      </p:ext>
    </p:extLst>
  </p:cSld>
  <p:clrMapOvr>
    <a:masterClrMapping/>
  </p:clrMapOvr>
  <p:transition spd="slow">
    <p:strips dir="r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EDA7E0-6930-4F4C-BC7E-1BF77284DE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4991399"/>
      </p:ext>
    </p:extLst>
  </p:cSld>
  <p:clrMapOvr>
    <a:masterClrMapping/>
  </p:clrMapOvr>
  <p:transition spd="slow">
    <p:strips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A5AE7-E1CA-490C-807B-4A719CF0E4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1244700"/>
      </p:ext>
    </p:extLst>
  </p:cSld>
  <p:clrMapOvr>
    <a:masterClrMapping/>
  </p:clrMapOvr>
  <p:transition spd="slow">
    <p:strips dir="r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CECDB-DDB1-4B72-8B99-473E2F359F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6866364"/>
      </p:ext>
    </p:extLst>
  </p:cSld>
  <p:clrMapOvr>
    <a:masterClrMapping/>
  </p:clrMapOvr>
  <p:transition spd="slow">
    <p:strips dir="r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BAC33-AC0F-462F-8E20-DD239791B7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1347635"/>
      </p:ext>
    </p:extLst>
  </p:cSld>
  <p:clrMapOvr>
    <a:masterClrMapping/>
  </p:clrMapOvr>
  <p:transition spd="slow">
    <p:strips dir="r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E7058-B595-4E95-9FC7-B06EAC0811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0663025"/>
      </p:ext>
    </p:extLst>
  </p:cSld>
  <p:clrMapOvr>
    <a:masterClrMapping/>
  </p:clrMapOvr>
  <p:transition spd="slow">
    <p:strips dir="r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350F2-32E9-44B1-B545-E2E51543EC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0324468"/>
      </p:ext>
    </p:extLst>
  </p:cSld>
  <p:clrMapOvr>
    <a:masterClrMapping/>
  </p:clrMapOvr>
  <p:transition spd="slow">
    <p:strips dir="r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9309A-99D6-424D-B5CE-5A3BE305EB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4426707"/>
      </p:ext>
    </p:extLst>
  </p:cSld>
  <p:clrMapOvr>
    <a:masterClrMapping/>
  </p:clrMapOvr>
  <p:transition spd="slow">
    <p:strips dir="r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A9C3C-5670-41FA-A317-D5B61B58C1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9758836"/>
      </p:ext>
    </p:extLst>
  </p:cSld>
  <p:clrMapOvr>
    <a:masterClrMapping/>
  </p:clrMapOvr>
  <p:transition spd="slow">
    <p:strips dir="r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51BDC-FCBD-4A67-8E14-7F50B59618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9557623"/>
      </p:ext>
    </p:extLst>
  </p:cSld>
  <p:clrMapOvr>
    <a:masterClrMapping/>
  </p:clrMapOvr>
  <p:transition spd="slow">
    <p:strips dir="r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DA995-2F32-4833-8C1D-047F51F746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5131783"/>
      </p:ext>
    </p:extLst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82C84-8025-48B6-9788-BDB662E827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43497513"/>
      </p:ext>
    </p:extLst>
  </p:cSld>
  <p:clrMapOvr>
    <a:masterClrMapping/>
  </p:clrMapOvr>
  <p:transition spd="slow">
    <p:strips dir="r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BB329-ED8E-4291-ACA1-B849487904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1926441"/>
      </p:ext>
    </p:extLst>
  </p:cSld>
  <p:clrMapOvr>
    <a:masterClrMapping/>
  </p:clrMapOvr>
  <p:transition spd="slow">
    <p:strips dir="r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0357D-5633-4C43-A5FC-12A95C2D20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5238962"/>
      </p:ext>
    </p:extLst>
  </p:cSld>
  <p:clrMapOvr>
    <a:masterClrMapping/>
  </p:clrMapOvr>
  <p:transition spd="slow">
    <p:strips dir="r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62A64-6493-4972-A5DD-83A7BBF35B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3761009"/>
      </p:ext>
    </p:extLst>
  </p:cSld>
  <p:clrMapOvr>
    <a:masterClrMapping/>
  </p:clrMapOvr>
  <p:transition spd="slow">
    <p:strips dir="r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831CB-28CB-4875-9EFD-2A6AE6306AE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7002070"/>
      </p:ext>
    </p:extLst>
  </p:cSld>
  <p:clrMapOvr>
    <a:masterClrMapping/>
  </p:clrMapOvr>
  <p:transition spd="slow">
    <p:strips dir="r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DFA51-C53A-445D-B923-ACEF15AF49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2669051"/>
      </p:ext>
    </p:extLst>
  </p:cSld>
  <p:clrMapOvr>
    <a:masterClrMapping/>
  </p:clrMapOvr>
  <p:transition spd="slow">
    <p:strips dir="r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54CDA-79A3-480A-92A1-94FC38B2CF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7052312"/>
      </p:ext>
    </p:extLst>
  </p:cSld>
  <p:clrMapOvr>
    <a:masterClrMapping/>
  </p:clrMapOvr>
  <p:transition spd="slow">
    <p:strips dir="r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5E8FD-E11D-4EAC-9982-408425DD29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2727800"/>
      </p:ext>
    </p:extLst>
  </p:cSld>
  <p:clrMapOvr>
    <a:masterClrMapping/>
  </p:clrMapOvr>
  <p:transition spd="slow">
    <p:strips dir="r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2A5CD-FB69-4201-BA1C-10D3207E86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0385110"/>
      </p:ext>
    </p:extLst>
  </p:cSld>
  <p:clrMapOvr>
    <a:masterClrMapping/>
  </p:clrMapOvr>
  <p:transition spd="slow">
    <p:strips dir="r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159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159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85742-A181-4DD2-A54F-AFDB786B2B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1240888"/>
      </p:ext>
    </p:extLst>
  </p:cSld>
  <p:clrMapOvr>
    <a:masterClrMapping/>
  </p:clrMapOvr>
  <p:transition spd="slow">
    <p:strips dir="r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41C7A-6F4F-4A6E-9896-6123CF7A30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2406159"/>
      </p:ext>
    </p:extLst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96CB4-7342-4F8C-B0F0-812FDF869AE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8112621"/>
      </p:ext>
    </p:extLst>
  </p:cSld>
  <p:clrMapOvr>
    <a:masterClrMapping/>
  </p:clrMapOvr>
  <p:transition spd="slow">
    <p:strips dir="rd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54DE1-A539-4D9C-8ACF-47658FE84A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40251"/>
      </p:ext>
    </p:extLst>
  </p:cSld>
  <p:clrMapOvr>
    <a:masterClrMapping/>
  </p:clrMapOvr>
  <p:transition spd="slow">
    <p:strips dir="r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3BBB2-9478-4A6C-AE63-542042CA8B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575126"/>
      </p:ext>
    </p:extLst>
  </p:cSld>
  <p:clrMapOvr>
    <a:masterClrMapping/>
  </p:clrMapOvr>
  <p:transition spd="slow">
    <p:strips dir="r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44575" y="1082675"/>
            <a:ext cx="892175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5634-6E3F-4439-8B7C-7580949F4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4369557"/>
      </p:ext>
    </p:extLst>
  </p:cSld>
  <p:clrMapOvr>
    <a:masterClrMapping/>
  </p:clrMapOvr>
  <p:transition spd="slow">
    <p:strips dir="r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5603-C2DD-47D0-8F8A-9B9F3A668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7967613"/>
      </p:ext>
    </p:extLst>
  </p:cSld>
  <p:clrMapOvr>
    <a:masterClrMapping/>
  </p:clrMapOvr>
  <p:transition spd="slow">
    <p:strips dir="r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A62CF-F0C3-4061-9C5B-F0726CDD4C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6711240"/>
      </p:ext>
    </p:extLst>
  </p:cSld>
  <p:clrMapOvr>
    <a:masterClrMapping/>
  </p:clrMapOvr>
  <p:transition spd="slow">
    <p:strips dir="r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DE045-8E99-4415-BF9E-C0DF234C50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4358684"/>
      </p:ext>
    </p:extLst>
  </p:cSld>
  <p:clrMapOvr>
    <a:masterClrMapping/>
  </p:clrMapOvr>
  <p:transition spd="slow">
    <p:strips dir="r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E8640-5872-45F7-9943-C227D2798DC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3862906"/>
      </p:ext>
    </p:extLst>
  </p:cSld>
  <p:clrMapOvr>
    <a:masterClrMapping/>
  </p:clrMapOvr>
  <p:transition spd="slow">
    <p:strips dir="r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B7A5B-4336-4595-A23D-EF76FB41D5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9141926"/>
      </p:ext>
    </p:extLst>
  </p:cSld>
  <p:clrMapOvr>
    <a:masterClrMapping/>
  </p:clrMapOvr>
  <p:transition spd="slow">
    <p:strips dir="r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E36A6-79A8-41DE-8A6C-5F55E6FA35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2379300"/>
      </p:ext>
    </p:extLst>
  </p:cSld>
  <p:clrMapOvr>
    <a:masterClrMapping/>
  </p:clrMapOvr>
  <p:transition spd="slow">
    <p:strips dir="r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08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08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2449C-2C33-4865-91EB-DAF8CD3506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8824995"/>
      </p:ext>
    </p:extLst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0F1CA-F52F-41C3-8F8A-F0D405549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2796395"/>
      </p:ext>
    </p:extLst>
  </p:cSld>
  <p:clrMapOvr>
    <a:masterClrMapping/>
  </p:clrMapOvr>
  <p:transition spd="slow">
    <p:strips dir="r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61B79-A1A6-4797-922D-26AD32A712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72631"/>
      </p:ext>
    </p:extLst>
  </p:cSld>
  <p:clrMapOvr>
    <a:masterClrMapping/>
  </p:clrMapOvr>
  <p:transition spd="slow">
    <p:strips dir="rd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C64F9-EF33-46B4-9B8B-5D4D753BA8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146169"/>
      </p:ext>
    </p:extLst>
  </p:cSld>
  <p:clrMapOvr>
    <a:masterClrMapping/>
  </p:clrMapOvr>
  <p:transition spd="slow">
    <p:strips dir="rd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0FB1-57E3-49D8-B0F6-4FDD5D3E59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1903"/>
      </p:ext>
    </p:extLst>
  </p:cSld>
  <p:clrMapOvr>
    <a:masterClrMapping/>
  </p:clrMapOvr>
  <p:transition spd="slow">
    <p:strips dir="r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00138"/>
            <a:ext cx="1452563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604963" y="1100138"/>
            <a:ext cx="1454150" cy="5226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9B1F8-2316-4792-8C0B-2026AF5E6C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205068"/>
      </p:ext>
    </p:extLst>
  </p:cSld>
  <p:clrMapOvr>
    <a:masterClrMapping/>
  </p:clrMapOvr>
  <p:transition spd="slow">
    <p:strips dir="r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6CC36-706B-4F25-8EA8-9FD2F480F9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67765"/>
      </p:ext>
    </p:extLst>
  </p:cSld>
  <p:clrMapOvr>
    <a:masterClrMapping/>
  </p:clrMapOvr>
  <p:transition spd="slow">
    <p:strips dir="r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0A50E-20ED-42A9-B611-381065F7C7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124985"/>
      </p:ext>
    </p:extLst>
  </p:cSld>
  <p:clrMapOvr>
    <a:masterClrMapping/>
  </p:clrMapOvr>
  <p:transition spd="slow">
    <p:strips dir="r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7235D-B6CA-42CF-B2A2-AA2A8679A3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401785"/>
      </p:ext>
    </p:extLst>
  </p:cSld>
  <p:clrMapOvr>
    <a:masterClrMapping/>
  </p:clrMapOvr>
  <p:transition spd="slow">
    <p:strips dir="r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F2091-E3D9-4C08-B96C-4C2B0E582A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369154"/>
      </p:ext>
    </p:extLst>
  </p:cSld>
  <p:clrMapOvr>
    <a:masterClrMapping/>
  </p:clrMapOvr>
  <p:transition spd="slow">
    <p:strips dir="r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DD1E0-D768-44E5-B7FA-F994EC30AB2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650248"/>
      </p:ext>
    </p:extLst>
  </p:cSld>
  <p:clrMapOvr>
    <a:masterClrMapping/>
  </p:clrMapOvr>
  <p:transition spd="slow">
    <p:strips dir="r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428F5-DDFF-460B-906F-59164B131F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701056"/>
      </p:ext>
    </p:extLst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0786F-076F-48A9-90DB-6F6AA9C541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011662"/>
      </p:ext>
    </p:extLst>
  </p:cSld>
  <p:clrMapOvr>
    <a:masterClrMapping/>
  </p:clrMapOvr>
  <p:transition spd="slow">
    <p:strips dir="rd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326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326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751C2-3AFF-4AE0-8824-E9DC85F79D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06180"/>
      </p:ext>
    </p:extLst>
  </p:cSld>
  <p:clrMapOvr>
    <a:masterClrMapping/>
  </p:clrMapOvr>
  <p:transition spd="slow">
    <p:strips dir="r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2E507-EAA6-43EC-9AB0-94E4E9EBAE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3468325"/>
      </p:ext>
    </p:extLst>
  </p:cSld>
  <p:clrMapOvr>
    <a:masterClrMapping/>
  </p:clrMapOvr>
  <p:transition spd="slow">
    <p:strips dir="r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68DCB-09A4-48D9-8F73-C4459082D9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992574"/>
      </p:ext>
    </p:extLst>
  </p:cSld>
  <p:clrMapOvr>
    <a:masterClrMapping/>
  </p:clrMapOvr>
  <p:transition spd="slow">
    <p:strips dir="r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0FFA8-D65B-4010-8778-57D9075CFC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1083049"/>
      </p:ext>
    </p:extLst>
  </p:cSld>
  <p:clrMapOvr>
    <a:masterClrMapping/>
  </p:clrMapOvr>
  <p:transition spd="slow">
    <p:strips dir="r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F8EDD-0ADC-4822-8688-64C5C3C1E8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7380922"/>
      </p:ext>
    </p:extLst>
  </p:cSld>
  <p:clrMapOvr>
    <a:masterClrMapping/>
  </p:clrMapOvr>
  <p:transition spd="slow">
    <p:strips dir="r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F231A-A846-4991-8366-F0A4B3D209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7052368"/>
      </p:ext>
    </p:extLst>
  </p:cSld>
  <p:clrMapOvr>
    <a:masterClrMapping/>
  </p:clrMapOvr>
  <p:transition spd="slow">
    <p:strips dir="r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E8B03-FF04-416C-8140-0148BAE691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2113788"/>
      </p:ext>
    </p:extLst>
  </p:cSld>
  <p:clrMapOvr>
    <a:masterClrMapping/>
  </p:clrMapOvr>
  <p:transition spd="slow">
    <p:strips dir="r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29D96-1E7D-4F6C-B0C7-A4B6CBB73D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496562"/>
      </p:ext>
    </p:extLst>
  </p:cSld>
  <p:clrMapOvr>
    <a:masterClrMapping/>
  </p:clrMapOvr>
  <p:transition spd="slow">
    <p:strips dir="r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3B409-F638-4564-8F3B-1C84206A81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9999126"/>
      </p:ext>
    </p:extLst>
  </p:cSld>
  <p:clrMapOvr>
    <a:masterClrMapping/>
  </p:clrMapOvr>
  <p:transition spd="slow">
    <p:strips dir="r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CF1A5-EE16-4408-B81F-16D3B002C7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3843752"/>
      </p:ext>
    </p:extLst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1038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039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040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28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29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03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47900" y="6353175"/>
            <a:ext cx="76374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8857711-5F3B-47C1-B2B4-52D37B250F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3" name="Rectangle 41"/>
          <p:cNvSpPr>
            <a:spLocks noChangeArrowheads="1"/>
          </p:cNvSpPr>
          <p:nvPr/>
        </p:nvSpPr>
        <p:spPr bwMode="auto">
          <a:xfrm>
            <a:off x="0" y="10731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1035" name="Line 15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pic>
        <p:nvPicPr>
          <p:cNvPr id="1036" name="Picture 42" descr="logo60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Line 14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9047" r:id="rId1"/>
    <p:sldLayoutId id="2147499048" r:id="rId2"/>
    <p:sldLayoutId id="2147499049" r:id="rId3"/>
    <p:sldLayoutId id="2147499050" r:id="rId4"/>
    <p:sldLayoutId id="2147499051" r:id="rId5"/>
    <p:sldLayoutId id="2147499052" r:id="rId6"/>
    <p:sldLayoutId id="2147499053" r:id="rId7"/>
    <p:sldLayoutId id="2147499054" r:id="rId8"/>
    <p:sldLayoutId id="2147499055" r:id="rId9"/>
    <p:sldLayoutId id="2147499056" r:id="rId10"/>
    <p:sldLayoutId id="2147499057" r:id="rId11"/>
    <p:sldLayoutId id="2147499058" r:id="rId12"/>
    <p:sldLayoutId id="2147499202" r:id="rId13"/>
  </p:sldLayoutIdLst>
  <p:transition spd="slow">
    <p:strips dir="rd"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0"/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ru-RU" sz="1700" smtClean="0"/>
          </a:p>
        </p:txBody>
      </p:sp>
      <p:sp>
        <p:nvSpPr>
          <p:cNvPr id="10243" name="Rectangle 9"/>
          <p:cNvSpPr>
            <a:spLocks noChangeArrowheads="1"/>
          </p:cNvSpPr>
          <p:nvPr/>
        </p:nvSpPr>
        <p:spPr bwMode="auto">
          <a:xfrm>
            <a:off x="0" y="6313488"/>
            <a:ext cx="9906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244" name="Rectangle 13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245" name="Rectangle 14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3399FF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0246" name="Line 15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0247" name="Line 33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0248" name="Line 34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71046" name="Rectangle 3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227BEE8-1CD9-44D9-BC8E-AAAE00351D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250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2098675" y="3116263"/>
            <a:ext cx="7577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251" name="Picture 66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47" r:id="rId1"/>
    <p:sldLayoutId id="2147499148" r:id="rId2"/>
    <p:sldLayoutId id="2147499149" r:id="rId3"/>
    <p:sldLayoutId id="2147499150" r:id="rId4"/>
    <p:sldLayoutId id="2147499151" r:id="rId5"/>
    <p:sldLayoutId id="2147499152" r:id="rId6"/>
    <p:sldLayoutId id="2147499153" r:id="rId7"/>
    <p:sldLayoutId id="2147499154" r:id="rId8"/>
    <p:sldLayoutId id="2147499155" r:id="rId9"/>
    <p:sldLayoutId id="2147499156" r:id="rId10"/>
    <p:sldLayoutId id="2147499157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11278" name="Rectangle 3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1279" name="Rectangle 4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1280" name="Line 5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1269" name="Line 8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127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178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11272" name="Line 11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0178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2CD2672-115B-4386-92E4-11AE370B4D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274" name="Rectangle 34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1275" name="Rectangle 35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11276" name="Line 36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pic>
        <p:nvPicPr>
          <p:cNvPr id="11277" name="Picture 37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58" r:id="rId1"/>
    <p:sldLayoutId id="2147499159" r:id="rId2"/>
    <p:sldLayoutId id="2147499160" r:id="rId3"/>
    <p:sldLayoutId id="2147499161" r:id="rId4"/>
    <p:sldLayoutId id="2147499162" r:id="rId5"/>
    <p:sldLayoutId id="2147499163" r:id="rId6"/>
    <p:sldLayoutId id="2147499164" r:id="rId7"/>
    <p:sldLayoutId id="2147499165" r:id="rId8"/>
    <p:sldLayoutId id="2147499166" r:id="rId9"/>
    <p:sldLayoutId id="2147499167" r:id="rId10"/>
    <p:sldLayoutId id="2147499168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12303" name="Rectangle 3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2304" name="Rectangle 4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2305" name="Line 5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2293" name="Line 8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2294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1776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12296" name="Line 11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B2C01953-593E-4468-9D87-5410FDF71B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2298" name="Rectangle 13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2299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12300" name="Line 15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pic>
        <p:nvPicPr>
          <p:cNvPr id="12301" name="Picture 16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Rectangle 17"/>
          <p:cNvSpPr>
            <a:spLocks noChangeArrowheads="1"/>
          </p:cNvSpPr>
          <p:nvPr/>
        </p:nvSpPr>
        <p:spPr bwMode="auto">
          <a:xfrm>
            <a:off x="0" y="5761038"/>
            <a:ext cx="9906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9169" r:id="rId1"/>
    <p:sldLayoutId id="2147499170" r:id="rId2"/>
    <p:sldLayoutId id="2147499171" r:id="rId3"/>
    <p:sldLayoutId id="2147499172" r:id="rId4"/>
    <p:sldLayoutId id="2147499173" r:id="rId5"/>
    <p:sldLayoutId id="2147499174" r:id="rId6"/>
    <p:sldLayoutId id="2147499175" r:id="rId7"/>
    <p:sldLayoutId id="2147499176" r:id="rId8"/>
    <p:sldLayoutId id="2147499177" r:id="rId9"/>
    <p:sldLayoutId id="2147499178" r:id="rId10"/>
    <p:sldLayoutId id="2147499179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13327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3328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3329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3318" name="Rectangle 9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3319" name="Line 10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332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1868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7750" y="6381750"/>
            <a:ext cx="7334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3323" name="Line 14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18683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9EFB4A1-782C-4767-A435-CEA5BBF16F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3325" name="Picture 16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Rectangle 17"/>
          <p:cNvSpPr>
            <a:spLocks noChangeArrowheads="1"/>
          </p:cNvSpPr>
          <p:nvPr/>
        </p:nvSpPr>
        <p:spPr bwMode="auto">
          <a:xfrm>
            <a:off x="0" y="5741988"/>
            <a:ext cx="9906000" cy="54451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9180" r:id="rId1"/>
    <p:sldLayoutId id="2147499181" r:id="rId2"/>
    <p:sldLayoutId id="2147499182" r:id="rId3"/>
    <p:sldLayoutId id="2147499183" r:id="rId4"/>
    <p:sldLayoutId id="2147499184" r:id="rId5"/>
    <p:sldLayoutId id="2147499185" r:id="rId6"/>
    <p:sldLayoutId id="2147499186" r:id="rId7"/>
    <p:sldLayoutId id="2147499187" r:id="rId8"/>
    <p:sldLayoutId id="2147499188" r:id="rId9"/>
    <p:sldLayoutId id="2147499189" r:id="rId10"/>
    <p:sldLayoutId id="2147499190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097088" y="1077913"/>
            <a:ext cx="7808912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1435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435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1435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14343" name="Line 10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434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4345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2098675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</a:t>
            </a:r>
          </a:p>
          <a:p>
            <a:pPr lvl="0"/>
            <a:r>
              <a:rPr lang="ru-RU" altLang="ru-RU" smtClean="0"/>
              <a:t>текста</a:t>
            </a:r>
          </a:p>
        </p:txBody>
      </p:sp>
      <p:sp>
        <p:nvSpPr>
          <p:cNvPr id="125850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14347" name="Line 14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4348" name="Line 15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25851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6F2EB29-1075-4052-8C02-D7D7A7E70E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4350" name="Picture 17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91" r:id="rId1"/>
    <p:sldLayoutId id="2147499192" r:id="rId2"/>
    <p:sldLayoutId id="2147499193" r:id="rId3"/>
    <p:sldLayoutId id="2147499194" r:id="rId4"/>
    <p:sldLayoutId id="2147499195" r:id="rId5"/>
    <p:sldLayoutId id="2147499196" r:id="rId6"/>
    <p:sldLayoutId id="2147499197" r:id="rId7"/>
    <p:sldLayoutId id="2147499198" r:id="rId8"/>
    <p:sldLayoutId id="2147499199" r:id="rId9"/>
    <p:sldLayoutId id="2147499200" r:id="rId10"/>
    <p:sldLayoutId id="2147499201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cs typeface="+mn-cs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cs typeface="+mn-cs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9E9CCAC-0D69-4243-9B6C-EB4F7C01B5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9059" r:id="rId1"/>
    <p:sldLayoutId id="2147499060" r:id="rId2"/>
    <p:sldLayoutId id="2147499061" r:id="rId3"/>
    <p:sldLayoutId id="2147499062" r:id="rId4"/>
    <p:sldLayoutId id="2147499063" r:id="rId5"/>
    <p:sldLayoutId id="2147499064" r:id="rId6"/>
    <p:sldLayoutId id="2147499065" r:id="rId7"/>
    <p:sldLayoutId id="2147499066" r:id="rId8"/>
    <p:sldLayoutId id="2147499067" r:id="rId9"/>
    <p:sldLayoutId id="2147499068" r:id="rId10"/>
    <p:sldLayoutId id="214749906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8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3076" name="Rectangle 20"/>
          <p:cNvSpPr>
            <a:spLocks noChangeArrowheads="1"/>
          </p:cNvSpPr>
          <p:nvPr/>
        </p:nvSpPr>
        <p:spPr bwMode="auto">
          <a:xfrm>
            <a:off x="2101850" y="2606675"/>
            <a:ext cx="7804150" cy="3713163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3077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308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308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308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3079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3080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308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20913" y="6381750"/>
            <a:ext cx="73326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3083" name="Line 21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3084" name="Line 22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269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538AB4F-AB58-47A8-83C2-62DC8ADD2E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3086" name="Picture 49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070" r:id="rId1"/>
    <p:sldLayoutId id="2147499071" r:id="rId2"/>
    <p:sldLayoutId id="2147499072" r:id="rId3"/>
    <p:sldLayoutId id="2147499073" r:id="rId4"/>
    <p:sldLayoutId id="2147499074" r:id="rId5"/>
    <p:sldLayoutId id="2147499075" r:id="rId6"/>
    <p:sldLayoutId id="2147499076" r:id="rId7"/>
    <p:sldLayoutId id="2147499077" r:id="rId8"/>
    <p:sldLayoutId id="2147499078" r:id="rId9"/>
    <p:sldLayoutId id="2147499079" r:id="rId10"/>
    <p:sldLayoutId id="2147499080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8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409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4100" name="Rectangle 19"/>
          <p:cNvSpPr>
            <a:spLocks noChangeArrowheads="1"/>
          </p:cNvSpPr>
          <p:nvPr/>
        </p:nvSpPr>
        <p:spPr bwMode="auto">
          <a:xfrm>
            <a:off x="0" y="2605088"/>
            <a:ext cx="9906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4101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41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41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41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4102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4104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410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8175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4107" name="Line 20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4108" name="Line 21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2703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25A4BE66-87AC-42DF-A466-04EEE50C1F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4110" name="Picture 49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081" r:id="rId1"/>
    <p:sldLayoutId id="2147499082" r:id="rId2"/>
    <p:sldLayoutId id="2147499083" r:id="rId3"/>
    <p:sldLayoutId id="2147499084" r:id="rId4"/>
    <p:sldLayoutId id="2147499085" r:id="rId5"/>
    <p:sldLayoutId id="2147499086" r:id="rId6"/>
    <p:sldLayoutId id="2147499087" r:id="rId7"/>
    <p:sldLayoutId id="2147499088" r:id="rId8"/>
    <p:sldLayoutId id="2147499089" r:id="rId9"/>
    <p:sldLayoutId id="2147499090" r:id="rId10"/>
    <p:sldLayoutId id="2147499091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0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5124" name="Rectangle 23"/>
          <p:cNvSpPr>
            <a:spLocks noChangeArrowheads="1"/>
          </p:cNvSpPr>
          <p:nvPr/>
        </p:nvSpPr>
        <p:spPr bwMode="auto">
          <a:xfrm>
            <a:off x="0" y="2159000"/>
            <a:ext cx="9906000" cy="4160838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5125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5135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5136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513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5128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512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7275" y="6343650"/>
            <a:ext cx="71659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5131" name="Line 24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5132" name="Line 25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271389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31FA04B-5C4A-47E6-9D33-35F7B9177B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5134" name="Picture 52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092" r:id="rId1"/>
    <p:sldLayoutId id="2147499093" r:id="rId2"/>
    <p:sldLayoutId id="2147499094" r:id="rId3"/>
    <p:sldLayoutId id="2147499095" r:id="rId4"/>
    <p:sldLayoutId id="2147499096" r:id="rId5"/>
    <p:sldLayoutId id="2147499097" r:id="rId6"/>
    <p:sldLayoutId id="2147499098" r:id="rId7"/>
    <p:sldLayoutId id="2147499099" r:id="rId8"/>
    <p:sldLayoutId id="2147499100" r:id="rId9"/>
    <p:sldLayoutId id="2147499101" r:id="rId10"/>
    <p:sldLayoutId id="2147499102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906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2159000"/>
            <a:ext cx="9906000" cy="4160838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6149" name="Group 5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6162" name="Rectangle 6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6163" name="Rectangle 7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6164" name="Line 8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6152" name="Line 11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615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2042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6155" name="Line 15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12042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9355FFE-FB0F-446F-AA8E-A45C0216CA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6157" name="Picture 17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8" name="Line 20"/>
          <p:cNvSpPr>
            <a:spLocks noChangeShapeType="1"/>
          </p:cNvSpPr>
          <p:nvPr/>
        </p:nvSpPr>
        <p:spPr bwMode="auto">
          <a:xfrm rot="-5400000">
            <a:off x="-1336675" y="3429000"/>
            <a:ext cx="6858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6159" name="Line 14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6160" name="Rectangle 18"/>
          <p:cNvSpPr>
            <a:spLocks noChangeArrowheads="1"/>
          </p:cNvSpPr>
          <p:nvPr/>
        </p:nvSpPr>
        <p:spPr bwMode="auto">
          <a:xfrm>
            <a:off x="0" y="5761038"/>
            <a:ext cx="9906000" cy="544512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6161" name="Line 19"/>
          <p:cNvSpPr>
            <a:spLocks noChangeShapeType="1"/>
          </p:cNvSpPr>
          <p:nvPr/>
        </p:nvSpPr>
        <p:spPr bwMode="auto">
          <a:xfrm>
            <a:off x="0" y="5767388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9103" r:id="rId1"/>
    <p:sldLayoutId id="2147499104" r:id="rId2"/>
    <p:sldLayoutId id="2147499105" r:id="rId3"/>
    <p:sldLayoutId id="2147499106" r:id="rId4"/>
    <p:sldLayoutId id="2147499107" r:id="rId5"/>
    <p:sldLayoutId id="2147499108" r:id="rId6"/>
    <p:sldLayoutId id="2147499109" r:id="rId7"/>
    <p:sldLayoutId id="2147499110" r:id="rId8"/>
    <p:sldLayoutId id="2147499111" r:id="rId9"/>
    <p:sldLayoutId id="2147499112" r:id="rId10"/>
    <p:sldLayoutId id="2147499113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5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097088" y="1077913"/>
            <a:ext cx="7808912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7183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7184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7185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717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17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2098675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</a:t>
            </a:r>
          </a:p>
          <a:p>
            <a:pPr lvl="0"/>
            <a:r>
              <a:rPr lang="ru-RU" altLang="ru-RU" smtClean="0"/>
              <a:t>текста</a:t>
            </a:r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7180" name="Line 18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272407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07F21FB-FEA8-4DDF-8887-2A210DBBFF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182" name="Picture 46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14" r:id="rId1"/>
    <p:sldLayoutId id="2147499115" r:id="rId2"/>
    <p:sldLayoutId id="2147499116" r:id="rId3"/>
    <p:sldLayoutId id="2147499117" r:id="rId4"/>
    <p:sldLayoutId id="2147499118" r:id="rId5"/>
    <p:sldLayoutId id="2147499119" r:id="rId6"/>
    <p:sldLayoutId id="2147499120" r:id="rId7"/>
    <p:sldLayoutId id="2147499121" r:id="rId8"/>
    <p:sldLayoutId id="2147499122" r:id="rId9"/>
    <p:sldLayoutId id="2147499123" r:id="rId10"/>
    <p:sldLayoutId id="2147499124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3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3313113" y="1087438"/>
            <a:ext cx="6592887" cy="525145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820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820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820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8199" name="Line 9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820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20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100138"/>
            <a:ext cx="331470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</a:t>
            </a:r>
          </a:p>
          <a:p>
            <a:pPr lvl="0"/>
            <a:r>
              <a:rPr lang="ru-RU" altLang="ru-RU" smtClean="0"/>
              <a:t>текста</a:t>
            </a:r>
          </a:p>
        </p:txBody>
      </p:sp>
      <p:sp>
        <p:nvSpPr>
          <p:cNvPr id="275468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C157025-CECF-4385-A4B0-5B9212208C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7546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8204" name="Line 16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8205" name="Line 17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pic>
        <p:nvPicPr>
          <p:cNvPr id="8206" name="Picture 44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25" r:id="rId1"/>
    <p:sldLayoutId id="2147499126" r:id="rId2"/>
    <p:sldLayoutId id="2147499127" r:id="rId3"/>
    <p:sldLayoutId id="2147499128" r:id="rId4"/>
    <p:sldLayoutId id="2147499129" r:id="rId5"/>
    <p:sldLayoutId id="2147499130" r:id="rId6"/>
    <p:sldLayoutId id="2147499131" r:id="rId7"/>
    <p:sldLayoutId id="2147499132" r:id="rId8"/>
    <p:sldLayoutId id="2147499133" r:id="rId9"/>
    <p:sldLayoutId id="2147499134" r:id="rId10"/>
    <p:sldLayoutId id="2147499135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4"/>
          <p:cNvSpPr>
            <a:spLocks noChangeArrowheads="1"/>
          </p:cNvSpPr>
          <p:nvPr/>
        </p:nvSpPr>
        <p:spPr bwMode="auto">
          <a:xfrm>
            <a:off x="0" y="1085850"/>
            <a:ext cx="9906000" cy="522446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6318250"/>
            <a:ext cx="9906000" cy="539750"/>
            <a:chOff x="0" y="3974"/>
            <a:chExt cx="5760" cy="340"/>
          </a:xfrm>
        </p:grpSpPr>
        <p:sp>
          <p:nvSpPr>
            <p:cNvPr id="9230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9231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bg1"/>
                  </a:solidFill>
                  <a:latin typeface="Arial Narrow" panose="020B0606020202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z="1500" smtClean="0"/>
            </a:p>
          </p:txBody>
        </p:sp>
        <p:sp>
          <p:nvSpPr>
            <p:cNvPr id="9232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"/>
            </a:p>
          </p:txBody>
        </p:sp>
      </p:grp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0" y="0"/>
            <a:ext cx="2098675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2105025" y="0"/>
            <a:ext cx="7800975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lIns="0" tIns="0" rIns="0" bIns="0" anchor="ctr"/>
          <a:lstStyle>
            <a:lvl1pPr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sz="1500" smtClean="0"/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>
            <a:off x="2098675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922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338388" y="0"/>
            <a:ext cx="756761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362700"/>
            <a:ext cx="73326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2000"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Конференция  «Общими усилиями сформировать позитивную культуру охраны труда». </a:t>
            </a:r>
            <a:endParaRPr lang="ru-RU"/>
          </a:p>
        </p:txBody>
      </p:sp>
      <p:sp>
        <p:nvSpPr>
          <p:cNvPr id="9226" name="Line 16"/>
          <p:cNvSpPr>
            <a:spLocks noChangeShapeType="1"/>
          </p:cNvSpPr>
          <p:nvPr/>
        </p:nvSpPr>
        <p:spPr bwMode="auto">
          <a:xfrm>
            <a:off x="0" y="6315075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9227" name="Line 17"/>
          <p:cNvSpPr>
            <a:spLocks noChangeShapeType="1"/>
          </p:cNvSpPr>
          <p:nvPr/>
        </p:nvSpPr>
        <p:spPr bwMode="auto">
          <a:xfrm>
            <a:off x="0" y="1079500"/>
            <a:ext cx="9906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"/>
          </a:p>
        </p:txBody>
      </p:sp>
      <p:sp>
        <p:nvSpPr>
          <p:cNvPr id="36763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2250" y="6362700"/>
            <a:ext cx="16113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095E476-CF00-4D16-8E29-8AAB404B75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9229" name="Picture 65" descr="logo60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34925"/>
            <a:ext cx="163036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9136" r:id="rId1"/>
    <p:sldLayoutId id="2147499137" r:id="rId2"/>
    <p:sldLayoutId id="2147499138" r:id="rId3"/>
    <p:sldLayoutId id="2147499139" r:id="rId4"/>
    <p:sldLayoutId id="2147499140" r:id="rId5"/>
    <p:sldLayoutId id="2147499141" r:id="rId6"/>
    <p:sldLayoutId id="2147499142" r:id="rId7"/>
    <p:sldLayoutId id="2147499143" r:id="rId8"/>
    <p:sldLayoutId id="2147499144" r:id="rId9"/>
    <p:sldLayoutId id="2147499145" r:id="rId10"/>
    <p:sldLayoutId id="2147499146" r:id="rId11"/>
  </p:sldLayoutIdLst>
  <p:transition spd="slow">
    <p:strips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0%D1%80%D0%BE%D0%B2%D0%B0%D1%8F_%D1%82%D1%83%D1%80%D0%B1%D0%B8%D0%BD%D0%B0" TargetMode="External"/><Relationship Id="rId2" Type="http://schemas.openxmlformats.org/officeDocument/2006/relationships/hyperlink" Target="https://ru.wikipedia.org/wiki/%D0%A1%D0%B8%D0%BD%D1%85%D1%80%D0%BE%D0%BD%D0%BD%D1%8B%D0%B9_%D0%B3%D0%B5%D0%BD%D0%B5%D1%80%D0%B0%D1%82%D0%BE%D1%80" TargetMode="External"/><Relationship Id="rId1" Type="http://schemas.openxmlformats.org/officeDocument/2006/relationships/slideLayout" Target="../slideLayouts/slideLayout114.xml"/><Relationship Id="rId6" Type="http://schemas.openxmlformats.org/officeDocument/2006/relationships/hyperlink" Target="https://ru.wikipedia.org/wiki/%D0%92%D0%BD%D1%83%D1%82%D1%80%D0%B5%D0%BD%D0%BD%D1%8F%D1%8F_%D1%8D%D0%BD%D0%B5%D1%80%D0%B3%D0%B8%D1%8F" TargetMode="External"/><Relationship Id="rId5" Type="http://schemas.openxmlformats.org/officeDocument/2006/relationships/hyperlink" Target="https://ru.wikipedia.org/wiki/%D0%A2%D1%83%D1%80%D0%B1%D0%BE%D0%B0%D0%B3%D1%80%D0%B5%D0%B3%D0%B0%D1%82" TargetMode="External"/><Relationship Id="rId4" Type="http://schemas.openxmlformats.org/officeDocument/2006/relationships/hyperlink" Target="https://ru.wikipedia.org/wiki/%D0%93%D0%B0%D0%B7%D0%BE%D0%B2%D0%B0%D1%8F_%D1%82%D1%83%D1%80%D0%B1%D0%B8%D0%BD%D0%B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77532"/>
            <a:ext cx="9906000" cy="4832652"/>
          </a:xfrm>
          <a:prstGeom prst="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988151" y="2281725"/>
            <a:ext cx="817299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/>
              <a:t>Продажа </a:t>
            </a:r>
            <a:r>
              <a:rPr lang="ru-RU" sz="2600" dirty="0" smtClean="0"/>
              <a:t>т</a:t>
            </a:r>
            <a:r>
              <a:rPr lang="ru-RU" sz="2800" dirty="0" smtClean="0"/>
              <a:t>урбогенераторов </a:t>
            </a:r>
            <a:r>
              <a:rPr lang="en-US" sz="2800" dirty="0"/>
              <a:t>Centaur 40 </a:t>
            </a:r>
            <a:r>
              <a:rPr lang="ru-RU" sz="2800" dirty="0"/>
              <a:t>и </a:t>
            </a:r>
            <a:r>
              <a:rPr lang="ru-RU" sz="2800" dirty="0" smtClean="0"/>
              <a:t>водогрейных котлов-утилизаторов </a:t>
            </a:r>
            <a:r>
              <a:rPr lang="en-US" sz="2800" dirty="0"/>
              <a:t>N-DF-38</a:t>
            </a:r>
            <a:endParaRPr lang="ru-RU" sz="2600" dirty="0"/>
          </a:p>
          <a:p>
            <a:pPr algn="ctr"/>
            <a:r>
              <a:rPr lang="ru-RU" sz="1625" b="1" dirty="0" smtClean="0"/>
              <a:t> </a:t>
            </a:r>
            <a:endParaRPr lang="ru-RU" sz="1625" b="1" dirty="0"/>
          </a:p>
          <a:p>
            <a:pPr algn="ctr"/>
            <a:endParaRPr lang="ru-RU" sz="1625" b="1" dirty="0" smtClean="0"/>
          </a:p>
          <a:p>
            <a:pPr algn="ctr"/>
            <a:r>
              <a:rPr lang="ru-RU" sz="1625" b="1" dirty="0" smtClean="0"/>
              <a:t>Месторасположение оборудования: </a:t>
            </a:r>
            <a:endParaRPr lang="ru-RU" sz="1625" b="1" dirty="0"/>
          </a:p>
          <a:p>
            <a:pPr algn="ctr"/>
            <a:r>
              <a:rPr lang="ru-RU" sz="1625" b="1" dirty="0" smtClean="0"/>
              <a:t>Республика Беларусь </a:t>
            </a:r>
          </a:p>
          <a:p>
            <a:pPr algn="ctr"/>
            <a:r>
              <a:rPr lang="ru-RU" sz="1700" b="1" dirty="0" smtClean="0"/>
              <a:t>Площадка объекта </a:t>
            </a:r>
            <a:r>
              <a:rPr lang="ru-RU" sz="1700" b="1" dirty="0"/>
              <a:t>«Строительство многофункционального комплекса в г. Минске в границах ул. Филимонова – просп. Независимости – ул. </a:t>
            </a:r>
            <a:r>
              <a:rPr lang="ru-RU" sz="1700" b="1" dirty="0" err="1"/>
              <a:t>Макаенка</a:t>
            </a:r>
            <a:r>
              <a:rPr lang="ru-RU" sz="1700" b="1" dirty="0" smtClean="0"/>
              <a:t>».</a:t>
            </a:r>
          </a:p>
          <a:p>
            <a:pPr algn="ctr"/>
            <a:endParaRPr lang="ru-RU" sz="1700" b="1" dirty="0"/>
          </a:p>
          <a:p>
            <a:pPr algn="ctr"/>
            <a:r>
              <a:rPr lang="ru-RU" sz="1700" b="1" dirty="0"/>
              <a:t>Склад на территории компрессорной станции </a:t>
            </a:r>
            <a:r>
              <a:rPr lang="ru-RU" sz="1700" b="1" dirty="0" smtClean="0"/>
              <a:t> </a:t>
            </a:r>
            <a:r>
              <a:rPr lang="ru-RU" sz="1700" b="1" dirty="0" err="1"/>
              <a:t>Несвижский</a:t>
            </a:r>
            <a:r>
              <a:rPr lang="ru-RU" sz="1700" b="1" dirty="0"/>
              <a:t> район, </a:t>
            </a:r>
            <a:r>
              <a:rPr lang="ru-RU" sz="1700" b="1" dirty="0" err="1"/>
              <a:t>Городейский</a:t>
            </a:r>
            <a:r>
              <a:rPr lang="ru-RU" sz="1700" b="1" dirty="0"/>
              <a:t> с/с, 1/10</a:t>
            </a:r>
          </a:p>
          <a:p>
            <a:pPr algn="ctr"/>
            <a:r>
              <a:rPr lang="ru-RU" sz="1625" b="1" dirty="0" smtClean="0"/>
              <a:t>                                    </a:t>
            </a:r>
            <a:endParaRPr lang="ru-RU" sz="1625" b="1" dirty="0"/>
          </a:p>
          <a:p>
            <a:pPr algn="ctr"/>
            <a:r>
              <a:rPr lang="ru-RU" sz="1625" b="1" dirty="0" smtClean="0"/>
              <a:t> </a:t>
            </a:r>
            <a:endParaRPr lang="ru-RU" sz="1625" b="1" dirty="0"/>
          </a:p>
          <a:p>
            <a:pPr algn="ctr"/>
            <a:endParaRPr lang="ru-RU" sz="1625" b="1" dirty="0"/>
          </a:p>
          <a:p>
            <a:pPr algn="ctr"/>
            <a:r>
              <a:rPr lang="ru-RU" sz="1625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657128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68889" y="3247009"/>
            <a:ext cx="5162354" cy="1077218"/>
          </a:xfrm>
        </p:spPr>
        <p:txBody>
          <a:bodyPr/>
          <a:lstStyle/>
          <a:p>
            <a:r>
              <a:rPr lang="en-US" sz="1600" b="0" dirty="0" smtClean="0"/>
              <a:t>   </a:t>
            </a:r>
            <a:r>
              <a:rPr lang="ru-RU" sz="1600" b="0" dirty="0"/>
              <a:t/>
            </a:r>
            <a:br>
              <a:rPr lang="ru-RU" sz="1600" b="0" dirty="0"/>
            </a:br>
            <a:r>
              <a:rPr lang="ru-RU" sz="1600" b="0" dirty="0"/>
              <a:t/>
            </a:r>
            <a:br>
              <a:rPr lang="ru-RU" sz="1600" b="0" dirty="0"/>
            </a:br>
            <a:r>
              <a:rPr lang="ru-RU" sz="1600" b="0" dirty="0"/>
              <a:t/>
            </a:r>
            <a:br>
              <a:rPr lang="ru-RU" sz="1600" b="0" dirty="0"/>
            </a:br>
            <a:endParaRPr lang="ru-RU" sz="1600" b="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02625" y="129520"/>
            <a:ext cx="7448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Продажа: Турбогенераторы </a:t>
            </a:r>
            <a:r>
              <a:rPr lang="en-US" sz="2400" dirty="0"/>
              <a:t>Centaur 40 </a:t>
            </a:r>
            <a:r>
              <a:rPr lang="ru-RU" sz="2400" dirty="0"/>
              <a:t>и водогрейные котлы-утилизаторы </a:t>
            </a:r>
            <a:r>
              <a:rPr lang="en-US" sz="2400" dirty="0"/>
              <a:t>N-DF-38</a:t>
            </a:r>
            <a:endParaRPr lang="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37" y="1365557"/>
            <a:ext cx="41064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chemeClr val="tx1"/>
                </a:solidFill>
              </a:rPr>
              <a:t>Местонахождение оборудования: 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Зона складирования оборудования на строительной площадке объекта «Строительство многофункционального комплекса в г. Минске в границах ул. Филимонова </a:t>
            </a:r>
            <a:r>
              <a:rPr lang="ru-RU" sz="2000" dirty="0" smtClean="0">
                <a:solidFill>
                  <a:schemeClr val="tx1"/>
                </a:solidFill>
              </a:rPr>
              <a:t>–просп</a:t>
            </a:r>
            <a:r>
              <a:rPr lang="ru-RU" sz="2000" dirty="0">
                <a:solidFill>
                  <a:schemeClr val="tx1"/>
                </a:solidFill>
              </a:rPr>
              <a:t>. Независимости – ул. </a:t>
            </a:r>
            <a:r>
              <a:rPr lang="ru-RU" sz="2000" dirty="0" err="1">
                <a:solidFill>
                  <a:schemeClr val="tx1"/>
                </a:solidFill>
              </a:rPr>
              <a:t>Макаенка</a:t>
            </a:r>
            <a:r>
              <a:rPr lang="ru-RU" sz="2000" dirty="0">
                <a:solidFill>
                  <a:schemeClr val="tx1"/>
                </a:solidFill>
              </a:rPr>
              <a:t>».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</a:rPr>
              <a:t>Склад на территории компрессорной станции филиала «</a:t>
            </a:r>
            <a:r>
              <a:rPr lang="ru-RU" sz="2000" dirty="0" err="1">
                <a:solidFill>
                  <a:schemeClr val="tx1"/>
                </a:solidFill>
              </a:rPr>
              <a:t>Несвижское</a:t>
            </a:r>
            <a:r>
              <a:rPr lang="ru-RU" sz="2000" dirty="0">
                <a:solidFill>
                  <a:schemeClr val="tx1"/>
                </a:solidFill>
              </a:rPr>
              <a:t> УМГ ОАО «Газпром трансгаз Беларусь», </a:t>
            </a:r>
            <a:r>
              <a:rPr lang="ru-RU" sz="2000" dirty="0" err="1">
                <a:solidFill>
                  <a:schemeClr val="tx1"/>
                </a:solidFill>
              </a:rPr>
              <a:t>Несвижский</a:t>
            </a:r>
            <a:r>
              <a:rPr lang="ru-RU" sz="2000" dirty="0">
                <a:solidFill>
                  <a:schemeClr val="tx1"/>
                </a:solidFill>
              </a:rPr>
              <a:t> район, </a:t>
            </a:r>
            <a:r>
              <a:rPr lang="ru-RU" sz="2000" dirty="0" err="1">
                <a:solidFill>
                  <a:schemeClr val="tx1"/>
                </a:solidFill>
              </a:rPr>
              <a:t>Городейский</a:t>
            </a:r>
            <a:r>
              <a:rPr lang="ru-RU" sz="2000" dirty="0">
                <a:solidFill>
                  <a:schemeClr val="tx1"/>
                </a:solidFill>
              </a:rPr>
              <a:t> с/с, </a:t>
            </a:r>
            <a:r>
              <a:rPr lang="ru-RU" sz="2000" dirty="0" smtClean="0">
                <a:solidFill>
                  <a:schemeClr val="tx1"/>
                </a:solidFill>
              </a:rPr>
              <a:t>1/10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695" y="1088967"/>
            <a:ext cx="4649814" cy="2477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695" y="3645132"/>
            <a:ext cx="4649814" cy="257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2168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57448" y="3173977"/>
            <a:ext cx="5162354" cy="1077218"/>
          </a:xfrm>
        </p:spPr>
        <p:txBody>
          <a:bodyPr/>
          <a:lstStyle/>
          <a:p>
            <a:r>
              <a:rPr lang="en-US" sz="1600" b="0" dirty="0" smtClean="0"/>
              <a:t>   </a:t>
            </a:r>
            <a:r>
              <a:rPr lang="ru-RU" sz="1600" b="0" dirty="0"/>
              <a:t/>
            </a:r>
            <a:br>
              <a:rPr lang="ru-RU" sz="1600" b="0" dirty="0"/>
            </a:br>
            <a:r>
              <a:rPr lang="ru-RU" sz="1600" b="0" dirty="0"/>
              <a:t/>
            </a:r>
            <a:br>
              <a:rPr lang="ru-RU" sz="1600" b="0" dirty="0"/>
            </a:br>
            <a:r>
              <a:rPr lang="ru-RU" sz="1600" b="0" dirty="0"/>
              <a:t/>
            </a:r>
            <a:br>
              <a:rPr lang="ru-RU" sz="1600" b="0" dirty="0"/>
            </a:br>
            <a:endParaRPr lang="ru-RU" sz="1600" b="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2541" y="129520"/>
            <a:ext cx="55687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и</a:t>
            </a:r>
            <a:endParaRPr lang="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58876" y="3259723"/>
            <a:ext cx="184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04" y="1537856"/>
            <a:ext cx="5824286" cy="43494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448" y="1537856"/>
            <a:ext cx="3433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u="sng" dirty="0">
                <a:solidFill>
                  <a:schemeClr val="tx1"/>
                </a:solidFill>
              </a:rPr>
              <a:t>Состояние оборудования: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н</a:t>
            </a:r>
            <a:r>
              <a:rPr lang="ru-RU" dirty="0" smtClean="0">
                <a:solidFill>
                  <a:schemeClr val="tx1"/>
                </a:solidFill>
              </a:rPr>
              <a:t>овое;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комплектно;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упаковано </a:t>
            </a:r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smtClean="0">
                <a:solidFill>
                  <a:schemeClr val="tx1"/>
                </a:solidFill>
              </a:rPr>
              <a:t>контейнерах (ящиках).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10218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2249" y="1877900"/>
            <a:ext cx="3995523" cy="2554545"/>
          </a:xfrm>
        </p:spPr>
        <p:txBody>
          <a:bodyPr/>
          <a:lstStyle/>
          <a:p>
            <a:pPr lvl="3" algn="ctr"/>
            <a:r>
              <a:rPr lang="ru-RU" sz="1600" b="0" dirty="0">
                <a:solidFill>
                  <a:srgbClr val="FF0000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По вопросу осмотра </a:t>
            </a:r>
            <a:r>
              <a:rPr lang="ru-RU" sz="1600" b="0" dirty="0" smtClean="0">
                <a:solidFill>
                  <a:srgbClr val="FF0000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оборудования обращаться:</a:t>
            </a:r>
            <a:br>
              <a:rPr lang="ru-RU" sz="1600" b="0" dirty="0" smtClean="0">
                <a:solidFill>
                  <a:srgbClr val="FF0000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</a:br>
            <a:r>
              <a:rPr lang="ru-RU" sz="1600" dirty="0">
                <a:solidFill>
                  <a:srgbClr val="FF0000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</a:br>
            <a:r>
              <a:rPr lang="ru-RU" sz="1600" dirty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222339,Республика Беларусь, </a:t>
            </a:r>
            <a:r>
              <a:rPr lang="ru-RU" sz="1600" dirty="0" err="1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г.Минск</a:t>
            </a:r>
            <a:r>
              <a:rPr lang="ru-RU" sz="1600" dirty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, пр. Независимости 117А</a:t>
            </a:r>
            <a:br>
              <a:rPr lang="ru-RU" sz="1600" dirty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</a:br>
            <a:r>
              <a:rPr lang="ru-RU" sz="1600" b="0" dirty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/>
            </a:r>
            <a:br>
              <a:rPr lang="ru-RU" sz="1600" b="0" dirty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+mj-lt"/>
              </a:rPr>
              <a:t>тел</a:t>
            </a:r>
            <a:r>
              <a:rPr lang="ru-RU" sz="1600" dirty="0" smtClean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. </a:t>
            </a:r>
            <a:r>
              <a:rPr lang="ru-RU" sz="1600" dirty="0" smtClean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+</a:t>
            </a:r>
            <a:r>
              <a:rPr lang="en-US" sz="1600" dirty="0" smtClean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375 </a:t>
            </a:r>
            <a:r>
              <a:rPr lang="en-US" sz="1600" dirty="0" smtClean="0">
                <a:solidFill>
                  <a:schemeClr val="tx1"/>
                </a:solidFill>
                <a:latin typeface="ADLaM Display" panose="02000000000000000000" pitchFamily="2" charset="0"/>
                <a:ea typeface="ADLaM Display" panose="02000000000000000000" pitchFamily="2" charset="0"/>
              </a:rPr>
              <a:t>29 </a:t>
            </a:r>
            <a:r>
              <a:rPr lang="ru-RU" sz="1600" dirty="0">
                <a:solidFill>
                  <a:schemeClr val="tx1"/>
                </a:solidFill>
              </a:rPr>
              <a:t> 775 73 79</a:t>
            </a:r>
            <a:endParaRPr lang="ru-RU" sz="1600" dirty="0">
              <a:solidFill>
                <a:schemeClr val="tx1"/>
              </a:solidFill>
              <a:latin typeface="ADLaM Display" panose="02000000000000000000" pitchFamily="2" charset="0"/>
              <a:ea typeface="ADLaM Display" panose="02000000000000000000" pitchFamily="2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824896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749" y="1250286"/>
            <a:ext cx="7190509" cy="665018"/>
          </a:xfrm>
        </p:spPr>
        <p:txBody>
          <a:bodyPr anchor="t"/>
          <a:lstStyle/>
          <a:p>
            <a:pPr algn="ctr">
              <a:defRPr/>
            </a:pPr>
            <a:r>
              <a:rPr lang="ru-RU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Для продажи предлагается следующее имущество</a:t>
            </a:r>
            <a:r>
              <a:rPr lang="en-US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                                </a:t>
            </a:r>
            <a:r>
              <a:rPr lang="ru-RU" sz="20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О</a:t>
            </a:r>
            <a:r>
              <a:rPr lang="ru-RU" sz="2000" b="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АО </a:t>
            </a:r>
            <a:r>
              <a:rPr lang="ru-RU" sz="2000" b="0" kern="1200" dirty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«Газпром трансгаз </a:t>
            </a:r>
            <a:r>
              <a:rPr lang="ru-RU" sz="2000" b="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Беларусь»:</a:t>
            </a:r>
            <a:r>
              <a:rPr lang="ru-RU" sz="1600" b="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ru-RU" sz="1600" b="0" kern="1200" dirty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b="0" kern="1200" dirty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en-US" dirty="0"/>
              <a:t/>
            </a:r>
            <a:br>
              <a:rPr lang="en-US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b="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906" y="1915304"/>
            <a:ext cx="7127553" cy="438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2521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400" dirty="0"/>
              <a:t>Турбогенератор </a:t>
            </a:r>
            <a:r>
              <a:rPr lang="en-US" sz="2400" dirty="0"/>
              <a:t>Centaur 40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3" y="1105594"/>
            <a:ext cx="9742515" cy="5257105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       </a:t>
            </a:r>
            <a:r>
              <a:rPr lang="ru-RU" sz="2000" dirty="0" smtClean="0">
                <a:solidFill>
                  <a:schemeClr val="tx1"/>
                </a:solidFill>
              </a:rPr>
              <a:t>Турбогенератор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dirty="0">
                <a:solidFill>
                  <a:schemeClr val="tx1"/>
                </a:solidFill>
              </a:rPr>
              <a:t>—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2" tooltip="Синхронный генератор"/>
              </a:rPr>
              <a:t>синхронный генератор</a:t>
            </a:r>
            <a:r>
              <a:rPr lang="ru-RU" sz="2000" b="0" dirty="0">
                <a:solidFill>
                  <a:schemeClr val="tx1"/>
                </a:solidFill>
              </a:rPr>
              <a:t>, присоединенный к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3" tooltip="Паровая турбина"/>
              </a:rPr>
              <a:t>паровой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dirty="0">
                <a:solidFill>
                  <a:schemeClr val="tx1"/>
                </a:solidFill>
              </a:rPr>
              <a:t>или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4" tooltip="Газовая турбина"/>
              </a:rPr>
              <a:t>газовой турбине</a:t>
            </a:r>
            <a:r>
              <a:rPr lang="ru-RU" sz="2000" b="0" dirty="0" smtClean="0">
                <a:solidFill>
                  <a:schemeClr val="tx1"/>
                </a:solidFill>
              </a:rPr>
              <a:t>. </a:t>
            </a:r>
            <a:r>
              <a:rPr lang="ru-RU" sz="2000" b="0" dirty="0">
                <a:solidFill>
                  <a:schemeClr val="tx1"/>
                </a:solidFill>
              </a:rPr>
              <a:t>Совокупность паровой либо газовой турбины и </a:t>
            </a:r>
            <a:r>
              <a:rPr lang="ru-RU" sz="2000" b="0" dirty="0" smtClean="0">
                <a:solidFill>
                  <a:schemeClr val="tx1"/>
                </a:solidFill>
              </a:rPr>
              <a:t>генератора </a:t>
            </a:r>
            <a:r>
              <a:rPr lang="ru-RU" sz="2000" b="0" dirty="0">
                <a:solidFill>
                  <a:schemeClr val="tx1"/>
                </a:solidFill>
              </a:rPr>
              <a:t>именуется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 smtClean="0">
                <a:solidFill>
                  <a:schemeClr val="tx1"/>
                </a:solidFill>
                <a:hlinkClick r:id="rId5" tooltip="Турбоагрегат"/>
              </a:rPr>
              <a:t>турбоагрегатом</a:t>
            </a:r>
            <a:r>
              <a:rPr lang="ru-RU" sz="2000" b="0" dirty="0">
                <a:solidFill>
                  <a:schemeClr val="tx1"/>
                </a:solidFill>
              </a:rPr>
              <a:t>.</a:t>
            </a:r>
            <a:endParaRPr lang="en-US" sz="2000" b="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000" b="0" dirty="0" smtClean="0">
                <a:solidFill>
                  <a:schemeClr val="tx1"/>
                </a:solidFill>
              </a:rPr>
              <a:t>      Основная </a:t>
            </a:r>
            <a:r>
              <a:rPr lang="ru-RU" sz="2000" b="0" dirty="0">
                <a:solidFill>
                  <a:schemeClr val="tx1"/>
                </a:solidFill>
              </a:rPr>
              <a:t>функция в преобразовании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6" tooltip="Внутренняя энергия"/>
              </a:rPr>
              <a:t>внутренней энергии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dirty="0">
                <a:solidFill>
                  <a:schemeClr val="tx1"/>
                </a:solidFill>
              </a:rPr>
              <a:t>рабочего тела в электрическую посредством вращения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3" tooltip="Паровая турбина"/>
              </a:rPr>
              <a:t>паровой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dirty="0">
                <a:solidFill>
                  <a:schemeClr val="tx1"/>
                </a:solidFill>
              </a:rPr>
              <a:t>или</a:t>
            </a:r>
            <a:r>
              <a:rPr lang="en-US" sz="2000" b="0" dirty="0">
                <a:solidFill>
                  <a:schemeClr val="tx1"/>
                </a:solidFill>
              </a:rPr>
              <a:t> </a:t>
            </a:r>
            <a:r>
              <a:rPr lang="ru-RU" sz="2000" b="0" u="sng" dirty="0">
                <a:solidFill>
                  <a:schemeClr val="tx1"/>
                </a:solidFill>
                <a:hlinkClick r:id="rId4" tooltip="Газовая турбина"/>
              </a:rPr>
              <a:t>газовой турбины</a:t>
            </a:r>
            <a:r>
              <a:rPr lang="ru-RU" sz="2000" b="0" dirty="0">
                <a:solidFill>
                  <a:schemeClr val="tx1"/>
                </a:solidFill>
              </a:rPr>
              <a:t>. </a:t>
            </a:r>
            <a:endParaRPr lang="ru-RU" sz="2000" b="0" dirty="0" smtClean="0">
              <a:solidFill>
                <a:schemeClr val="tx1"/>
              </a:solidFill>
            </a:endParaRPr>
          </a:p>
          <a:p>
            <a:endParaRPr lang="en-US" sz="20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</a:rPr>
              <a:t>Преимущества и отличительные </a:t>
            </a:r>
            <a:r>
              <a:rPr lang="ru-RU" sz="2000" dirty="0" smtClean="0">
                <a:solidFill>
                  <a:schemeClr val="tx1"/>
                </a:solidFill>
              </a:rPr>
              <a:t>особенности  С40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0"/>
            <a:r>
              <a:rPr lang="ru-RU" sz="2000" b="0" dirty="0" smtClean="0">
                <a:solidFill>
                  <a:schemeClr val="tx1"/>
                </a:solidFill>
              </a:rPr>
              <a:t>Высокоэффективная газовая турбина простого цикла производства </a:t>
            </a:r>
            <a:r>
              <a:rPr lang="en-US" sz="2000" b="0" dirty="0" smtClean="0">
                <a:solidFill>
                  <a:schemeClr val="tx1"/>
                </a:solidFill>
              </a:rPr>
              <a:t>Solar Turbines</a:t>
            </a:r>
            <a:r>
              <a:rPr lang="ru-RU" sz="2000" b="0" dirty="0" smtClean="0">
                <a:solidFill>
                  <a:schemeClr val="tx1"/>
                </a:solidFill>
              </a:rPr>
              <a:t>.</a:t>
            </a:r>
          </a:p>
          <a:p>
            <a:pPr lvl="0"/>
            <a:r>
              <a:rPr lang="ru-RU" sz="2000" b="0" dirty="0" smtClean="0">
                <a:solidFill>
                  <a:schemeClr val="tx1"/>
                </a:solidFill>
              </a:rPr>
              <a:t> Синхронный </a:t>
            </a:r>
            <a:r>
              <a:rPr lang="ru-RU" sz="2000" b="0" dirty="0">
                <a:solidFill>
                  <a:schemeClr val="tx1"/>
                </a:solidFill>
              </a:rPr>
              <a:t>генератор 10 </a:t>
            </a:r>
            <a:r>
              <a:rPr lang="ru-RU" sz="2000" b="0" dirty="0" err="1" smtClean="0">
                <a:solidFill>
                  <a:schemeClr val="tx1"/>
                </a:solidFill>
              </a:rPr>
              <a:t>кВ</a:t>
            </a:r>
            <a:r>
              <a:rPr lang="ru-RU" sz="2000" b="0" dirty="0" smtClean="0">
                <a:solidFill>
                  <a:schemeClr val="tx1"/>
                </a:solidFill>
              </a:rPr>
              <a:t> / 50 Гц </a:t>
            </a:r>
            <a:r>
              <a:rPr lang="ru-RU" sz="2000" b="0" dirty="0">
                <a:solidFill>
                  <a:schemeClr val="tx1"/>
                </a:solidFill>
              </a:rPr>
              <a:t>(производства </a:t>
            </a:r>
            <a:r>
              <a:rPr lang="en-US" sz="2000" b="0" dirty="0">
                <a:solidFill>
                  <a:schemeClr val="tx1"/>
                </a:solidFill>
              </a:rPr>
              <a:t>Leroy </a:t>
            </a:r>
            <a:r>
              <a:rPr lang="en-US" sz="2000" b="0" dirty="0" err="1">
                <a:solidFill>
                  <a:schemeClr val="tx1"/>
                </a:solidFill>
              </a:rPr>
              <a:t>Somer</a:t>
            </a:r>
            <a:r>
              <a:rPr lang="ru-RU" sz="2000" b="0" dirty="0" smtClean="0">
                <a:solidFill>
                  <a:schemeClr val="tx1"/>
                </a:solidFill>
              </a:rPr>
              <a:t>).</a:t>
            </a:r>
            <a:endParaRPr lang="en-US" sz="2000" b="0" dirty="0">
              <a:solidFill>
                <a:schemeClr val="tx1"/>
              </a:solidFill>
            </a:endParaRPr>
          </a:p>
          <a:p>
            <a:pPr lvl="0"/>
            <a:r>
              <a:rPr lang="ru-RU" sz="2000" b="0" dirty="0">
                <a:solidFill>
                  <a:schemeClr val="tx1"/>
                </a:solidFill>
              </a:rPr>
              <a:t>Предназначена для продолжительной эксплуатации в промышленных системах.</a:t>
            </a:r>
            <a:endParaRPr lang="en-US" sz="2000" b="0" dirty="0">
              <a:solidFill>
                <a:schemeClr val="tx1"/>
              </a:solidFill>
            </a:endParaRPr>
          </a:p>
          <a:p>
            <a:pPr lvl="0"/>
            <a:r>
              <a:rPr lang="ru-RU" sz="2000" b="0" dirty="0">
                <a:solidFill>
                  <a:schemeClr val="tx1"/>
                </a:solidFill>
              </a:rPr>
              <a:t>Низкий уровень выбросов сухих газов (дополнительно).</a:t>
            </a:r>
            <a:endParaRPr lang="en-US" sz="2000" b="0" dirty="0">
              <a:solidFill>
                <a:schemeClr val="tx1"/>
              </a:solidFill>
            </a:endParaRPr>
          </a:p>
          <a:p>
            <a:pPr lvl="0"/>
            <a:r>
              <a:rPr lang="ru-RU" sz="2000" b="0" dirty="0">
                <a:solidFill>
                  <a:schemeClr val="tx1"/>
                </a:solidFill>
              </a:rPr>
              <a:t>Удобство технического обслуживания за счет конструкции.</a:t>
            </a:r>
            <a:endParaRPr lang="en-US" sz="2000" b="0" dirty="0">
              <a:solidFill>
                <a:schemeClr val="tx1"/>
              </a:solidFill>
            </a:endParaRPr>
          </a:p>
          <a:p>
            <a:pPr lvl="0"/>
            <a:r>
              <a:rPr lang="ru-RU" sz="2000" b="0" dirty="0" smtClean="0">
                <a:solidFill>
                  <a:schemeClr val="tx1"/>
                </a:solidFill>
              </a:rPr>
              <a:t>Возможно </a:t>
            </a:r>
            <a:r>
              <a:rPr lang="ru-RU" sz="2000" b="0" dirty="0">
                <a:solidFill>
                  <a:schemeClr val="tx1"/>
                </a:solidFill>
              </a:rPr>
              <a:t>увеличение периодов между переборками в зависимости от условий эксплуатации</a:t>
            </a:r>
            <a:r>
              <a:rPr lang="ru-RU" sz="2000" b="0" dirty="0" smtClean="0">
                <a:solidFill>
                  <a:schemeClr val="tx1"/>
                </a:solidFill>
              </a:rPr>
              <a:t>.</a:t>
            </a: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222250" y="6362700"/>
            <a:ext cx="1611313" cy="476250"/>
          </a:xfrm>
        </p:spPr>
        <p:txBody>
          <a:bodyPr/>
          <a:lstStyle/>
          <a:p>
            <a:pPr>
              <a:defRPr/>
            </a:pPr>
            <a:fld id="{83A1D1F8-BCC5-4632-A682-043427065335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89491724"/>
      </p:ext>
    </p:extLst>
  </p:cSld>
  <p:clrMapOvr>
    <a:masterClrMapping/>
  </p:clrMapOvr>
  <p:transition spd="slow"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800" dirty="0" smtClean="0"/>
              <a:t>Турбогенератор </a:t>
            </a:r>
            <a:r>
              <a:rPr lang="en-US" sz="2800" dirty="0"/>
              <a:t>Centaur 40 </a:t>
            </a:r>
            <a:endParaRPr lang="" sz="28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50" y="1035185"/>
            <a:ext cx="5170517" cy="530198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3A1D1F8-BCC5-4632-A682-043427065335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975" y="1463041"/>
            <a:ext cx="3958964" cy="2468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143" y="1287653"/>
            <a:ext cx="4804064" cy="30183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27407" t="15699" r="47280" b="59770"/>
          <a:stretch/>
        </p:blipFill>
        <p:spPr>
          <a:xfrm>
            <a:off x="5295782" y="4305993"/>
            <a:ext cx="4022786" cy="161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29668"/>
      </p:ext>
    </p:extLst>
  </p:cSld>
  <p:clrMapOvr>
    <a:masterClrMapping/>
  </p:clrMapOvr>
  <p:transition spd="slow">
    <p:strips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sz="2800" dirty="0" smtClean="0"/>
              <a:t>Турбогенератор </a:t>
            </a:r>
            <a:r>
              <a:rPr lang="en-US" sz="2800" dirty="0"/>
              <a:t>Centaur 40 </a:t>
            </a:r>
            <a:endParaRPr lang="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3A1D1F8-BCC5-4632-A682-043427065335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90600" y="1310989"/>
          <a:ext cx="7924800" cy="1065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="" xmlns:a16="http://schemas.microsoft.com/office/drawing/2014/main" val="368147240"/>
                    </a:ext>
                  </a:extLst>
                </a:gridCol>
                <a:gridCol w="3962400">
                  <a:extLst>
                    <a:ext uri="{9D8B030D-6E8A-4147-A177-3AD203B41FA5}">
                      <a16:colId xmlns="" xmlns:a16="http://schemas.microsoft.com/office/drawing/2014/main" val="41606265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Длина, мм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75" marR="2857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8760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47625" marB="47625" anchor="ctr"/>
                </a:tc>
                <a:extLst>
                  <a:ext uri="{0D108BD9-81ED-4DB2-BD59-A6C34878D82A}">
                    <a16:rowId xmlns="" xmlns:a16="http://schemas.microsoft.com/office/drawing/2014/main" val="3518633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Ширина, мм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75" marR="2857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2440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47625" marB="47625" anchor="ctr"/>
                </a:tc>
                <a:extLst>
                  <a:ext uri="{0D108BD9-81ED-4DB2-BD59-A6C34878D82A}">
                    <a16:rowId xmlns="" xmlns:a16="http://schemas.microsoft.com/office/drawing/2014/main" val="2648423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Высота, мм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75" marR="2857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2590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47625" marB="47625" anchor="ctr"/>
                </a:tc>
                <a:extLst>
                  <a:ext uri="{0D108BD9-81ED-4DB2-BD59-A6C34878D82A}">
                    <a16:rowId xmlns="" xmlns:a16="http://schemas.microsoft.com/office/drawing/2014/main" val="818793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>
                          <a:effectLst/>
                        </a:rPr>
                        <a:t>Стандартный вес установки, кг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75" marR="2857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dirty="0">
                          <a:effectLst/>
                        </a:rPr>
                        <a:t>23 755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47625" marB="47625" anchor="ctr"/>
                </a:tc>
                <a:extLst>
                  <a:ext uri="{0D108BD9-81ED-4DB2-BD59-A6C34878D82A}">
                    <a16:rowId xmlns="" xmlns:a16="http://schemas.microsoft.com/office/drawing/2014/main" val="1839075691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0600" y="1311275"/>
            <a:ext cx="9906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5220" tIns="66654" rIns="9522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1" u="none" strike="noStrike" cap="none" normalizeH="0" baseline="0" smtClean="0">
                <a:ln>
                  <a:noFill/>
                </a:ln>
                <a:solidFill>
                  <a:srgbClr val="00480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Габариты и масса</a:t>
            </a:r>
            <a:endParaRPr kumimoji="0" lang="en-US" altLang="en-US" sz="1100" b="0" i="1" u="none" strike="noStrike" cap="none" normalizeH="0" baseline="0" smtClean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1" descr="Газотурбинные электростанции Solar Turbines. Модель Centaur 40. Габари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57" y="1702435"/>
            <a:ext cx="8443784" cy="390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990600" y="41497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86656"/>
      </p:ext>
    </p:extLst>
  </p:cSld>
  <p:clrMapOvr>
    <a:masterClrMapping/>
  </p:clrMapOvr>
  <p:transition spd="slow">
    <p:strips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технические данные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3A1D1F8-BCC5-4632-A682-043427065335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507" y="1178010"/>
            <a:ext cx="4074347" cy="5033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251" y="1367480"/>
            <a:ext cx="3742122" cy="484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38671"/>
      </p:ext>
    </p:extLst>
  </p:cSld>
  <p:clrMapOvr>
    <a:masterClrMapping/>
  </p:clrMapOvr>
  <p:transition spd="slow">
    <p:strips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28058" y="313651"/>
            <a:ext cx="777794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2400" dirty="0" smtClean="0"/>
              <a:t>Водогрейный котёл-утилизатор </a:t>
            </a:r>
            <a:r>
              <a:rPr lang="en-US" sz="2400" dirty="0"/>
              <a:t>N-DF-38</a:t>
            </a:r>
            <a:endParaRPr lang="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4692" y="1172095"/>
            <a:ext cx="45221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333333"/>
                </a:solidFill>
                <a:latin typeface="+mn-lt"/>
              </a:rPr>
              <a:t>         Котёл-утилизатор </a:t>
            </a:r>
            <a:r>
              <a:rPr lang="ru-RU" dirty="0">
                <a:solidFill>
                  <a:srgbClr val="333333"/>
                </a:solidFill>
                <a:latin typeface="+mn-lt"/>
              </a:rPr>
              <a:t>предназначен для нагрева воды за счёт теплоты уходящих дымовых газов и используемой в качестве промежуточного теплоносителя для отопления и горячего водоснабжения жилых, производственных и административных зданий. 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 smtClean="0">
                <a:latin typeface="+mn-lt"/>
              </a:rPr>
              <a:t>         </a:t>
            </a:r>
            <a:r>
              <a:rPr lang="ru-RU" dirty="0" smtClean="0">
                <a:solidFill>
                  <a:srgbClr val="333333"/>
                </a:solidFill>
                <a:latin typeface="+mn-lt"/>
              </a:rPr>
              <a:t>Система </a:t>
            </a:r>
            <a:r>
              <a:rPr lang="ru-RU" dirty="0">
                <a:solidFill>
                  <a:srgbClr val="333333"/>
                </a:solidFill>
                <a:latin typeface="+mn-lt"/>
              </a:rPr>
              <a:t>автоматического управления обеспечивает: пуск и остановку насоса (комплектация насосами выполняется по дополнительному требованию заказчика), защиту от превышения предельного давления воды, защиту от превышения предельной температуры воды на выходе, защиту от пониженного расхода воды, звуковую и световую сигнализацию аварийных режимов.</a:t>
            </a: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r>
              <a:rPr lang="ru-RU" dirty="0" smtClean="0">
                <a:latin typeface="+mn-lt"/>
              </a:rPr>
              <a:t>         </a:t>
            </a:r>
            <a:r>
              <a:rPr lang="ru-RU" dirty="0" smtClean="0">
                <a:solidFill>
                  <a:srgbClr val="333333"/>
                </a:solidFill>
                <a:latin typeface="+mn-lt"/>
              </a:rPr>
              <a:t>Система </a:t>
            </a:r>
            <a:r>
              <a:rPr lang="ru-RU" dirty="0">
                <a:solidFill>
                  <a:srgbClr val="333333"/>
                </a:solidFill>
                <a:latin typeface="+mn-lt"/>
              </a:rPr>
              <a:t>автоматики также обеспечивает работу котла-утилизатора с установкой необходимой температуры на выходе. Это осуществлено за счёт встроенного обводного канала с заслонками, которые автоматически регулируют расход дымовых газов через котёл-утилизатор</a:t>
            </a:r>
            <a:r>
              <a:rPr lang="ru-RU" dirty="0" smtClean="0">
                <a:solidFill>
                  <a:srgbClr val="333333"/>
                </a:solidFill>
                <a:latin typeface="+mn-lt"/>
              </a:rPr>
              <a:t>).</a:t>
            </a:r>
            <a:endParaRPr lang="en-US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93" y="1323957"/>
            <a:ext cx="4887883" cy="460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51937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28058" y="0"/>
            <a:ext cx="7498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Водогрейный котёл-утилизатор </a:t>
            </a:r>
            <a:r>
              <a:rPr lang="en-US" sz="2400" dirty="0"/>
              <a:t>N-DF-38</a:t>
            </a:r>
            <a:endParaRPr lang="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28708" y="3259723"/>
            <a:ext cx="184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36" y="1060132"/>
            <a:ext cx="3806458" cy="47846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137" y="1060132"/>
            <a:ext cx="3585750" cy="22983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5547" y="1060132"/>
            <a:ext cx="3252766" cy="494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350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72C6AE-9048-4DEC-B319-BDCCE11F460D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53244" y="0"/>
            <a:ext cx="78527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Продажа: Турбогенераторы </a:t>
            </a:r>
            <a:r>
              <a:rPr lang="en-US" sz="2400" dirty="0"/>
              <a:t>Centaur 40 </a:t>
            </a:r>
            <a:r>
              <a:rPr lang="ru-RU" sz="2400" dirty="0"/>
              <a:t>и водогрейные котлы-утилизаторы </a:t>
            </a:r>
            <a:r>
              <a:rPr lang="en-US" sz="2400" dirty="0"/>
              <a:t>N-DF-38</a:t>
            </a:r>
            <a:endParaRPr lang="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152" y="1213658"/>
            <a:ext cx="3114165" cy="42793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2249" y="1322560"/>
            <a:ext cx="4565882" cy="3000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N-DF-38,1-25-36-2600-18H1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изготовления : 2016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Изготовитель: «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APROVIS Energy Systems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Gmb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(Германия)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ресурса: 20 лет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Единичная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тепловая мощность = 6 МВт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Геометрические размеры: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Длинна – 6,4 м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Ширина – 3,7 м</a:t>
            </a:r>
          </a:p>
          <a:p>
            <a:pPr algn="just">
              <a:lnSpc>
                <a:spcPct val="94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Высота – 3,5 м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94000"/>
              </a:lnSpc>
              <a:spcAft>
                <a:spcPts val="0"/>
              </a:spcAft>
              <a:buFontTx/>
              <a:buChar char="-"/>
            </a:pPr>
            <a:endParaRPr lang="ru-RU" sz="1200" dirty="0">
              <a:solidFill>
                <a:schemeClr val="tx1"/>
              </a:solidFill>
            </a:endParaRPr>
          </a:p>
          <a:p>
            <a:pPr marL="171450" indent="-171450" algn="just">
              <a:lnSpc>
                <a:spcPct val="94000"/>
              </a:lnSpc>
              <a:spcAft>
                <a:spcPts val="0"/>
              </a:spcAft>
              <a:buFontTx/>
              <a:buChar char="-"/>
            </a:pPr>
            <a:endParaRPr lang="ru-RU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6253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tg_2010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Специальное оформление">
  <a:themeElements>
    <a:clrScheme name="10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Специальное оформление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0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Специальное оформление">
  <a:themeElements>
    <a:clrScheme name="1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Специальное оформление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Специальное оформление">
  <a:themeElements>
    <a:clrScheme name="1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4_Специальное оформление">
  <a:themeElements>
    <a:clrScheme name="1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4_Специальное оформление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3_Специальное оформление">
  <a:themeElements>
    <a:clrScheme name="1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btg_2010</Template>
  <TotalTime>16959</TotalTime>
  <Words>363</Words>
  <Application>Microsoft Office PowerPoint</Application>
  <PresentationFormat>Лист A4 (210x297 мм)</PresentationFormat>
  <Paragraphs>90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12</vt:i4>
      </vt:variant>
    </vt:vector>
  </HeadingPairs>
  <TitlesOfParts>
    <vt:vector size="32" baseType="lpstr">
      <vt:lpstr>ADLaM Display</vt:lpstr>
      <vt:lpstr>Arial</vt:lpstr>
      <vt:lpstr>Arial Narrow</vt:lpstr>
      <vt:lpstr>Calibri</vt:lpstr>
      <vt:lpstr>Calibri Light</vt:lpstr>
      <vt:lpstr>Times New Roman</vt:lpstr>
      <vt:lpstr>btg_2010</vt:lpstr>
      <vt:lpstr>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13_Специальное оформление</vt:lpstr>
      <vt:lpstr>7_Специальное оформление</vt:lpstr>
      <vt:lpstr>8_Специальное оформление</vt:lpstr>
      <vt:lpstr>9_Специальное оформление</vt:lpstr>
      <vt:lpstr>2_Специальное оформление</vt:lpstr>
      <vt:lpstr>10_Специальное оформление</vt:lpstr>
      <vt:lpstr>11_Специальное оформление</vt:lpstr>
      <vt:lpstr>12_Специальное оформление</vt:lpstr>
      <vt:lpstr>14_Специальное оформление</vt:lpstr>
      <vt:lpstr>Презентация PowerPoint</vt:lpstr>
      <vt:lpstr>Для продажи предлагается следующее имущество                                   ОАО «Газпром трансгаз Беларусь»:        </vt:lpstr>
      <vt:lpstr>Турбогенератор Centaur 40</vt:lpstr>
      <vt:lpstr>Турбогенератор Centaur 40 </vt:lpstr>
      <vt:lpstr>Турбогенератор Centaur 40 </vt:lpstr>
      <vt:lpstr>Основные технические данные</vt:lpstr>
      <vt:lpstr>Презентация PowerPoint</vt:lpstr>
      <vt:lpstr>Презентация PowerPoint</vt:lpstr>
      <vt:lpstr>Презентация PowerPoint</vt:lpstr>
      <vt:lpstr>      </vt:lpstr>
      <vt:lpstr>      </vt:lpstr>
      <vt:lpstr>По вопросу осмотра оборудования обращаться:  222339,Республика Беларусь, г.Минск, пр. Независимости 117А  тел. +375 29  775 73 79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ame</dc:creator>
  <cp:lastModifiedBy>Осинская Анна Михайловна</cp:lastModifiedBy>
  <cp:revision>1009</cp:revision>
  <cp:lastPrinted>2021-02-05T11:45:30Z</cp:lastPrinted>
  <dcterms:created xsi:type="dcterms:W3CDTF">2012-08-15T06:02:23Z</dcterms:created>
  <dcterms:modified xsi:type="dcterms:W3CDTF">2025-02-24T10:59:24Z</dcterms:modified>
</cp:coreProperties>
</file>