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0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4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8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7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3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1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3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0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5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1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01F9-197C-4671-A9EB-A5FA8263BF6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1F1E-7E4D-4489-8214-F159994D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0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2"/>
            <a:ext cx="8229600" cy="1100014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оборудования: Стирально-отжимная машина FS-22 инв. №750031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432673"/>
            <a:ext cx="5328592" cy="22843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на балансе которой находится объект: УП «Барановичское отделение Белорусской железной дороги» (Барановичский вагонный участок).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Характеристика: Профессиональная стирально-отжимная машина серии "FS" с разовой загрузкой 22 кг. Подрессоренная. Отжим 860 об/мин, остаточная влажность 50-55%, что исключает из технологической цепи центрифуги. Варианты нагрева: электрический или паровой. Загрузка сухого белья 22 кг, объем барабана – 220 л, корпус - нержавеющая сталь, крепление - свободно устанавливаемая. Напряжение сети 380 В, габариты (В*Ш*Г) - 1640*985*1075, вес нетто (эл./пар) 585/593 кг.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25D9-2C26-4B54-828D-ABAD9CDBBA18}" type="slidenum">
              <a:rPr lang="ru-RU" altLang="ru-RU" smtClean="0"/>
              <a:pPr/>
              <a:t>1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36" y="1098875"/>
            <a:ext cx="3335392" cy="4447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24526"/>
            <a:ext cx="2247712" cy="2996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12" y="3724526"/>
            <a:ext cx="2253332" cy="3004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24" y="3717033"/>
            <a:ext cx="2253332" cy="30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81200" y="188642"/>
            <a:ext cx="8229600" cy="1100014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оборудования: Стирально-отжимная машина FS-55 инв. №049015.1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432673"/>
            <a:ext cx="5328592" cy="2284360"/>
          </a:xfrm>
        </p:spPr>
        <p:txBody>
          <a:bodyPr/>
          <a:lstStyle/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на балансе которой находится объект: УП «Барановичское отделение Белорусской железной дороги» (Барановичский вагонный участок).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Характеристика: профессиональная стирка всех типов тканей, загрузка 55 кг, нагрев - электрический, диаметр барабана 750 мм, глубина барабана 498 мм, диаметр загрузочного люка 410 мм, отжим 830 об/мин., электропитание 3*380-400V/50Hz, мощность нагрева 54 кВт, масса 1547 кг, диаметр дверей 540 мм.</a:t>
            </a:r>
          </a:p>
          <a:p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2025D9-2C26-4B54-828D-ABAD9CDBBA18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15167"/>
            <a:ext cx="2185396" cy="29138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41" y="1282518"/>
            <a:ext cx="3648974" cy="48652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5" y="3715167"/>
            <a:ext cx="2185397" cy="29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8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81200" y="188642"/>
            <a:ext cx="8229600" cy="1100014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оборудования: Сушильный шкаф «Лотос» ЛС 25-01 инв. №748003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432673"/>
            <a:ext cx="5328592" cy="1845365"/>
          </a:xfrm>
        </p:spPr>
        <p:txBody>
          <a:bodyPr/>
          <a:lstStyle/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на балансе которой находится объект: УП «Барановичское отделение Белорусской железной дороги» (Барановичский вагонный участок).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Характеристика: Сушка белья с начальной остаточной влажностью 50%. Загрузочная масса - 25 кг, производительность 75 кг/ч, нагрев электрический, номинальная мощность 31,1 кВт, объем барабана 514 л, масса 465 кг.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5" y="1288656"/>
            <a:ext cx="3403121" cy="4537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3278038"/>
            <a:ext cx="2542995" cy="33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04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284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Наименование оборудования: Стирально-отжимная машина FS-22 инв. №750031</vt:lpstr>
      <vt:lpstr>Наименование оборудования: Стирально-отжимная машина FS-55 инв. №049015.1</vt:lpstr>
      <vt:lpstr>Наименование оборудования: Сушильный шкаф «Лотос» ЛС 25-01 инв. №748003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объекта: Здание участка сервисного обслуживания пассажиров  Адрес: Брестская обл., г.Барановичи,  ул. Фроленкова, д. 7А</dc:title>
  <dc:creator>Дулевская Екатерина Михайловна</dc:creator>
  <cp:lastModifiedBy>Филипчик Игорь Валерьевич</cp:lastModifiedBy>
  <cp:revision>9</cp:revision>
  <cp:lastPrinted>2021-05-15T08:20:56Z</cp:lastPrinted>
  <dcterms:created xsi:type="dcterms:W3CDTF">2021-05-13T07:39:10Z</dcterms:created>
  <dcterms:modified xsi:type="dcterms:W3CDTF">2024-12-10T12:19:27Z</dcterms:modified>
</cp:coreProperties>
</file>